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4" r:id="rId2"/>
  </p:sldMasterIdLst>
  <p:notesMasterIdLst>
    <p:notesMasterId r:id="rId42"/>
  </p:notesMasterIdLst>
  <p:handoutMasterIdLst>
    <p:handoutMasterId r:id="rId43"/>
  </p:handoutMasterIdLst>
  <p:sldIdLst>
    <p:sldId id="276" r:id="rId3"/>
    <p:sldId id="292" r:id="rId4"/>
    <p:sldId id="376" r:id="rId5"/>
    <p:sldId id="364" r:id="rId6"/>
    <p:sldId id="371" r:id="rId7"/>
    <p:sldId id="290" r:id="rId8"/>
    <p:sldId id="301" r:id="rId9"/>
    <p:sldId id="302" r:id="rId10"/>
    <p:sldId id="372" r:id="rId11"/>
    <p:sldId id="373" r:id="rId12"/>
    <p:sldId id="303" r:id="rId13"/>
    <p:sldId id="343" r:id="rId14"/>
    <p:sldId id="304" r:id="rId15"/>
    <p:sldId id="309" r:id="rId16"/>
    <p:sldId id="363" r:id="rId17"/>
    <p:sldId id="358" r:id="rId18"/>
    <p:sldId id="359" r:id="rId19"/>
    <p:sldId id="360" r:id="rId20"/>
    <p:sldId id="361" r:id="rId21"/>
    <p:sldId id="362" r:id="rId22"/>
    <p:sldId id="341" r:id="rId23"/>
    <p:sldId id="306" r:id="rId24"/>
    <p:sldId id="328" r:id="rId25"/>
    <p:sldId id="374" r:id="rId26"/>
    <p:sldId id="375" r:id="rId27"/>
    <p:sldId id="334" r:id="rId28"/>
    <p:sldId id="339" r:id="rId29"/>
    <p:sldId id="355" r:id="rId30"/>
    <p:sldId id="344" r:id="rId31"/>
    <p:sldId id="346" r:id="rId32"/>
    <p:sldId id="345" r:id="rId33"/>
    <p:sldId id="315" r:id="rId34"/>
    <p:sldId id="377" r:id="rId35"/>
    <p:sldId id="381" r:id="rId36"/>
    <p:sldId id="382" r:id="rId37"/>
    <p:sldId id="383" r:id="rId38"/>
    <p:sldId id="384" r:id="rId39"/>
    <p:sldId id="385" r:id="rId40"/>
    <p:sldId id="352" r:id="rId41"/>
  </p:sldIdLst>
  <p:sldSz cx="9144000" cy="6858000" type="screen4x3"/>
  <p:notesSz cx="7077075" cy="936307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brin, Jennifer" initials="K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47191"/>
    <a:srgbClr val="B1426D"/>
    <a:srgbClr val="BA5A7F"/>
    <a:srgbClr val="C471A3"/>
    <a:srgbClr val="A72B5A"/>
    <a:srgbClr val="D8A1B6"/>
    <a:srgbClr val="FBF5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71506" autoAdjust="0"/>
  </p:normalViewPr>
  <p:slideViewPr>
    <p:cSldViewPr snapToGrid="0">
      <p:cViewPr varScale="1">
        <p:scale>
          <a:sx n="48" d="100"/>
          <a:sy n="48" d="100"/>
        </p:scale>
        <p:origin x="-1956" y="-90"/>
      </p:cViewPr>
      <p:guideLst>
        <p:guide orient="horz" pos="3278"/>
        <p:guide orient="horz" pos="3838"/>
        <p:guide orient="horz" pos="1356"/>
        <p:guide orient="horz" pos="966"/>
        <p:guide pos="240"/>
        <p:guide pos="2875"/>
        <p:guide pos="5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4674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I've never heard of them</c:v>
                </c:pt>
                <c:pt idx="1">
                  <c:v> I've heard of them but have only a little knowledge</c:v>
                </c:pt>
                <c:pt idx="2">
                  <c:v>I'm very familiar with them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65408"/>
        <c:axId val="19559552"/>
      </c:barChart>
      <c:catAx>
        <c:axId val="56065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559552"/>
        <c:crosses val="autoZero"/>
        <c:auto val="1"/>
        <c:lblAlgn val="ctr"/>
        <c:lblOffset val="100"/>
        <c:noMultiLvlLbl val="0"/>
      </c:catAx>
      <c:valAx>
        <c:axId val="1955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0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3E575-0287-496E-B7ED-94A64CA1F469}" type="doc">
      <dgm:prSet loTypeId="urn:microsoft.com/office/officeart/2005/8/layout/lProcess1" loCatId="process" qsTypeId="urn:microsoft.com/office/officeart/2005/8/quickstyle/3d1" qsCatId="3D" csTypeId="urn:microsoft.com/office/officeart/2005/8/colors/accent2_1" csCatId="accent2" phldr="1"/>
      <dgm:spPr/>
    </dgm:pt>
    <dgm:pt modelId="{99843CE4-80EF-4D62-8378-E760DCD99913}">
      <dgm:prSet phldrT="[Text]"/>
      <dgm:spPr/>
      <dgm:t>
        <a:bodyPr/>
        <a:lstStyle/>
        <a:p>
          <a:r>
            <a:rPr lang="en-US" dirty="0" smtClean="0"/>
            <a:t>Standards</a:t>
          </a:r>
          <a:endParaRPr lang="en-US" dirty="0"/>
        </a:p>
      </dgm:t>
    </dgm:pt>
    <dgm:pt modelId="{AEF862AC-6512-4F13-829F-2EDCFFFD3CCF}" type="parTrans" cxnId="{4EC3D371-4645-48F9-B4FD-3C0DA8618E67}">
      <dgm:prSet/>
      <dgm:spPr/>
      <dgm:t>
        <a:bodyPr/>
        <a:lstStyle/>
        <a:p>
          <a:endParaRPr lang="en-US"/>
        </a:p>
      </dgm:t>
    </dgm:pt>
    <dgm:pt modelId="{1966E4C3-355B-418A-B74B-13E54109506C}" type="sibTrans" cxnId="{4EC3D371-4645-48F9-B4FD-3C0DA8618E67}">
      <dgm:prSet/>
      <dgm:spPr/>
      <dgm:t>
        <a:bodyPr/>
        <a:lstStyle/>
        <a:p>
          <a:endParaRPr lang="en-US"/>
        </a:p>
      </dgm:t>
    </dgm:pt>
    <dgm:pt modelId="{4EF5EAF1-7FE7-40F1-AB21-58879F2804A9}">
      <dgm:prSet phldrT="[Text]"/>
      <dgm:spPr/>
      <dgm:t>
        <a:bodyPr/>
        <a:lstStyle/>
        <a:p>
          <a:r>
            <a:rPr lang="en-US" dirty="0" smtClean="0"/>
            <a:t>Learning progressions</a:t>
          </a:r>
          <a:endParaRPr lang="en-US" dirty="0"/>
        </a:p>
      </dgm:t>
    </dgm:pt>
    <dgm:pt modelId="{37BFFEFB-9A7F-4C66-842A-1C0B071EF8AB}" type="parTrans" cxnId="{DCA4A6A6-010D-47C3-A315-5530C32C1D49}">
      <dgm:prSet/>
      <dgm:spPr/>
      <dgm:t>
        <a:bodyPr/>
        <a:lstStyle/>
        <a:p>
          <a:endParaRPr lang="en-US"/>
        </a:p>
      </dgm:t>
    </dgm:pt>
    <dgm:pt modelId="{B528EDF2-8CE4-4B2F-AF9A-30E81AF65477}" type="sibTrans" cxnId="{DCA4A6A6-010D-47C3-A315-5530C32C1D49}">
      <dgm:prSet/>
      <dgm:spPr/>
      <dgm:t>
        <a:bodyPr/>
        <a:lstStyle/>
        <a:p>
          <a:endParaRPr lang="en-US"/>
        </a:p>
      </dgm:t>
    </dgm:pt>
    <dgm:pt modelId="{5C9E6EA5-778C-44F6-8DDC-6425170E8E90}">
      <dgm:prSet phldrT="[Text]"/>
      <dgm:spPr/>
      <dgm:t>
        <a:bodyPr/>
        <a:lstStyle/>
        <a:p>
          <a:r>
            <a:rPr lang="en-US" dirty="0" smtClean="0"/>
            <a:t>Aspirational</a:t>
          </a:r>
          <a:endParaRPr lang="en-US" dirty="0"/>
        </a:p>
      </dgm:t>
    </dgm:pt>
    <dgm:pt modelId="{DAA31899-B238-40AD-A46E-1CB16DFA909D}" type="parTrans" cxnId="{CC4D55B7-83D3-436A-B7D5-6E5EA1F114A8}">
      <dgm:prSet/>
      <dgm:spPr/>
      <dgm:t>
        <a:bodyPr/>
        <a:lstStyle/>
        <a:p>
          <a:endParaRPr lang="en-US"/>
        </a:p>
      </dgm:t>
    </dgm:pt>
    <dgm:pt modelId="{93E71794-746D-46E0-9143-D6C56F2149EA}" type="sibTrans" cxnId="{CC4D55B7-83D3-436A-B7D5-6E5EA1F114A8}">
      <dgm:prSet/>
      <dgm:spPr/>
      <dgm:t>
        <a:bodyPr/>
        <a:lstStyle/>
        <a:p>
          <a:endParaRPr lang="en-US"/>
        </a:p>
      </dgm:t>
    </dgm:pt>
    <dgm:pt modelId="{E000A2C1-6984-450E-8640-1FC42B0AE607}">
      <dgm:prSet phldrT="[Text]"/>
      <dgm:spPr/>
      <dgm:t>
        <a:bodyPr/>
        <a:lstStyle/>
        <a:p>
          <a:r>
            <a:rPr lang="en-US" dirty="0" smtClean="0"/>
            <a:t>Discrete objectives</a:t>
          </a:r>
          <a:endParaRPr lang="en-US" dirty="0"/>
        </a:p>
      </dgm:t>
    </dgm:pt>
    <dgm:pt modelId="{743523EA-A2EA-4196-AE2C-3931C1CE102E}" type="parTrans" cxnId="{59420AA5-3F07-457D-B366-B336992A6B20}">
      <dgm:prSet/>
      <dgm:spPr/>
      <dgm:t>
        <a:bodyPr/>
        <a:lstStyle/>
        <a:p>
          <a:endParaRPr lang="en-US"/>
        </a:p>
      </dgm:t>
    </dgm:pt>
    <dgm:pt modelId="{7E613336-961E-4E92-B84B-06BDE15EA975}" type="sibTrans" cxnId="{59420AA5-3F07-457D-B366-B336992A6B20}">
      <dgm:prSet/>
      <dgm:spPr/>
      <dgm:t>
        <a:bodyPr/>
        <a:lstStyle/>
        <a:p>
          <a:endParaRPr lang="en-US"/>
        </a:p>
      </dgm:t>
    </dgm:pt>
    <dgm:pt modelId="{31CCBE4A-FE5C-4549-9705-E86A93753418}">
      <dgm:prSet phldrT="[Text]"/>
      <dgm:spPr/>
      <dgm:t>
        <a:bodyPr/>
        <a:lstStyle/>
        <a:p>
          <a:r>
            <a:rPr lang="en-US" dirty="0" smtClean="0"/>
            <a:t>Tied to specific ages or grades</a:t>
          </a:r>
          <a:endParaRPr lang="en-US" dirty="0"/>
        </a:p>
      </dgm:t>
    </dgm:pt>
    <dgm:pt modelId="{F80F45E3-A7BC-4EE3-BAAF-B3A449339371}" type="parTrans" cxnId="{E61B64DB-D1EE-4440-A607-52F2DD06439C}">
      <dgm:prSet/>
      <dgm:spPr/>
      <dgm:t>
        <a:bodyPr/>
        <a:lstStyle/>
        <a:p>
          <a:endParaRPr lang="en-US"/>
        </a:p>
      </dgm:t>
    </dgm:pt>
    <dgm:pt modelId="{D17CCF98-BCF0-49DB-AD67-1B89449C27A5}" type="sibTrans" cxnId="{E61B64DB-D1EE-4440-A607-52F2DD06439C}">
      <dgm:prSet/>
      <dgm:spPr/>
      <dgm:t>
        <a:bodyPr/>
        <a:lstStyle/>
        <a:p>
          <a:endParaRPr lang="en-US"/>
        </a:p>
      </dgm:t>
    </dgm:pt>
    <dgm:pt modelId="{F3A2CCF9-B480-48BD-8A05-0E22857D888A}">
      <dgm:prSet phldrT="[Text]"/>
      <dgm:spPr/>
      <dgm:t>
        <a:bodyPr/>
        <a:lstStyle/>
        <a:p>
          <a:r>
            <a:rPr lang="en-US" smtClean="0"/>
            <a:t>Developed </a:t>
          </a:r>
          <a:r>
            <a:rPr lang="en-US" dirty="0" smtClean="0"/>
            <a:t>based on conventional wisdom &amp; expert consensus</a:t>
          </a:r>
          <a:endParaRPr lang="en-US" dirty="0"/>
        </a:p>
      </dgm:t>
    </dgm:pt>
    <dgm:pt modelId="{CD31DB7A-57DD-4FFA-82BF-8C49C7364508}" type="parTrans" cxnId="{E5887979-5AE9-4FC8-9010-7E1295C601C9}">
      <dgm:prSet/>
      <dgm:spPr/>
      <dgm:t>
        <a:bodyPr/>
        <a:lstStyle/>
        <a:p>
          <a:endParaRPr lang="en-US"/>
        </a:p>
      </dgm:t>
    </dgm:pt>
    <dgm:pt modelId="{382B948D-B0A6-4EA9-A345-FC5F563BF8D8}" type="sibTrans" cxnId="{E5887979-5AE9-4FC8-9010-7E1295C601C9}">
      <dgm:prSet/>
      <dgm:spPr/>
      <dgm:t>
        <a:bodyPr/>
        <a:lstStyle/>
        <a:p>
          <a:endParaRPr lang="en-US"/>
        </a:p>
      </dgm:t>
    </dgm:pt>
    <dgm:pt modelId="{54FFDD40-7237-4C05-9F43-D6AD7F690087}">
      <dgm:prSet phldrT="[Text]"/>
      <dgm:spPr/>
      <dgm:t>
        <a:bodyPr/>
        <a:lstStyle/>
        <a:p>
          <a:r>
            <a:rPr lang="en-US" dirty="0" smtClean="0"/>
            <a:t>Hypotheses about how learning develops</a:t>
          </a:r>
          <a:endParaRPr lang="en-US" dirty="0"/>
        </a:p>
      </dgm:t>
    </dgm:pt>
    <dgm:pt modelId="{92248045-B307-40EB-ABCF-09C14A1C6743}" type="parTrans" cxnId="{4A6833E8-53CE-461A-A116-148474720842}">
      <dgm:prSet/>
      <dgm:spPr/>
      <dgm:t>
        <a:bodyPr/>
        <a:lstStyle/>
        <a:p>
          <a:endParaRPr lang="en-US"/>
        </a:p>
      </dgm:t>
    </dgm:pt>
    <dgm:pt modelId="{2AF9FA4B-581F-462B-AD39-2C36C69055A8}" type="sibTrans" cxnId="{4A6833E8-53CE-461A-A116-148474720842}">
      <dgm:prSet/>
      <dgm:spPr/>
      <dgm:t>
        <a:bodyPr/>
        <a:lstStyle/>
        <a:p>
          <a:endParaRPr lang="en-US"/>
        </a:p>
      </dgm:t>
    </dgm:pt>
    <dgm:pt modelId="{CA2CBD46-F429-4D97-A08F-5197652E7F06}">
      <dgm:prSet phldrT="[Text]"/>
      <dgm:spPr/>
      <dgm:t>
        <a:bodyPr/>
        <a:lstStyle/>
        <a:p>
          <a:r>
            <a:rPr lang="en-US" dirty="0" smtClean="0"/>
            <a:t>Clear connections between learning targets</a:t>
          </a:r>
          <a:endParaRPr lang="en-US" dirty="0"/>
        </a:p>
      </dgm:t>
    </dgm:pt>
    <dgm:pt modelId="{351D7D3C-92D6-45C9-9171-FEDFC0DF950C}" type="parTrans" cxnId="{DBFC3EC1-E331-488F-8F63-0CBD9CAEACFA}">
      <dgm:prSet/>
      <dgm:spPr/>
      <dgm:t>
        <a:bodyPr/>
        <a:lstStyle/>
        <a:p>
          <a:endParaRPr lang="en-US"/>
        </a:p>
      </dgm:t>
    </dgm:pt>
    <dgm:pt modelId="{E6B45B93-A0B8-4D01-AE34-14DEC1BAF3BC}" type="sibTrans" cxnId="{DBFC3EC1-E331-488F-8F63-0CBD9CAEACFA}">
      <dgm:prSet/>
      <dgm:spPr/>
      <dgm:t>
        <a:bodyPr/>
        <a:lstStyle/>
        <a:p>
          <a:endParaRPr lang="en-US"/>
        </a:p>
      </dgm:t>
    </dgm:pt>
    <dgm:pt modelId="{5E95DE56-BA43-4F58-BB45-51FEF25745F4}">
      <dgm:prSet phldrT="[Text]"/>
      <dgm:spPr/>
      <dgm:t>
        <a:bodyPr/>
        <a:lstStyle/>
        <a:p>
          <a:r>
            <a:rPr lang="en-US" dirty="0" smtClean="0"/>
            <a:t>Assume that students within a grade are at a range of levels</a:t>
          </a:r>
          <a:endParaRPr lang="en-US" dirty="0"/>
        </a:p>
      </dgm:t>
    </dgm:pt>
    <dgm:pt modelId="{19BEB634-AD35-4A84-90FF-E4FFBE13A3DF}" type="parTrans" cxnId="{A18A9199-16A3-4A32-9FDE-47659855D14A}">
      <dgm:prSet/>
      <dgm:spPr/>
      <dgm:t>
        <a:bodyPr/>
        <a:lstStyle/>
        <a:p>
          <a:endParaRPr lang="en-US"/>
        </a:p>
      </dgm:t>
    </dgm:pt>
    <dgm:pt modelId="{9755181A-D48A-4977-8B72-71C3031CFE86}" type="sibTrans" cxnId="{A18A9199-16A3-4A32-9FDE-47659855D14A}">
      <dgm:prSet/>
      <dgm:spPr/>
      <dgm:t>
        <a:bodyPr/>
        <a:lstStyle/>
        <a:p>
          <a:endParaRPr lang="en-US"/>
        </a:p>
      </dgm:t>
    </dgm:pt>
    <dgm:pt modelId="{65BAAB1F-DC00-44DC-A8DD-9EC3A95E2CC1}">
      <dgm:prSet phldrT="[Text]"/>
      <dgm:spPr/>
      <dgm:t>
        <a:bodyPr/>
        <a:lstStyle/>
        <a:p>
          <a:r>
            <a:rPr lang="en-US" dirty="0" smtClean="0"/>
            <a:t>Developed (or informed) from research</a:t>
          </a:r>
          <a:endParaRPr lang="en-US" dirty="0"/>
        </a:p>
      </dgm:t>
    </dgm:pt>
    <dgm:pt modelId="{1DD91062-A250-430E-A83F-BE26C0BC2C48}" type="parTrans" cxnId="{E98E5E7F-BC76-4EA9-876A-7FFAA9AAF662}">
      <dgm:prSet/>
      <dgm:spPr/>
      <dgm:t>
        <a:bodyPr/>
        <a:lstStyle/>
        <a:p>
          <a:endParaRPr lang="en-US"/>
        </a:p>
      </dgm:t>
    </dgm:pt>
    <dgm:pt modelId="{1CD88289-E1D6-4C2E-9C3D-5691058E08B8}" type="sibTrans" cxnId="{E98E5E7F-BC76-4EA9-876A-7FFAA9AAF662}">
      <dgm:prSet/>
      <dgm:spPr/>
      <dgm:t>
        <a:bodyPr/>
        <a:lstStyle/>
        <a:p>
          <a:endParaRPr lang="en-US"/>
        </a:p>
      </dgm:t>
    </dgm:pt>
    <dgm:pt modelId="{7D5690C4-28C7-4E67-81F7-47308C8791F7}" type="pres">
      <dgm:prSet presAssocID="{7D33E575-0287-496E-B7ED-94A64CA1F469}" presName="Name0" presStyleCnt="0">
        <dgm:presLayoutVars>
          <dgm:dir/>
          <dgm:animLvl val="lvl"/>
          <dgm:resizeHandles val="exact"/>
        </dgm:presLayoutVars>
      </dgm:prSet>
      <dgm:spPr/>
    </dgm:pt>
    <dgm:pt modelId="{B42B64C6-69B6-4BFD-9163-47DC7C9545BE}" type="pres">
      <dgm:prSet presAssocID="{99843CE4-80EF-4D62-8378-E760DCD99913}" presName="vertFlow" presStyleCnt="0"/>
      <dgm:spPr/>
    </dgm:pt>
    <dgm:pt modelId="{AEDD026E-67CE-47A3-AFC7-D46BBB0826A9}" type="pres">
      <dgm:prSet presAssocID="{99843CE4-80EF-4D62-8378-E760DCD99913}" presName="header" presStyleLbl="node1" presStyleIdx="0" presStyleCnt="2"/>
      <dgm:spPr/>
      <dgm:t>
        <a:bodyPr/>
        <a:lstStyle/>
        <a:p>
          <a:endParaRPr lang="en-US"/>
        </a:p>
      </dgm:t>
    </dgm:pt>
    <dgm:pt modelId="{6FD3E9D6-1A2C-48F8-8028-789EF9FA29AD}" type="pres">
      <dgm:prSet presAssocID="{DAA31899-B238-40AD-A46E-1CB16DFA909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B0E8F8D2-C732-4868-A96B-9E4A15EF7D5D}" type="pres">
      <dgm:prSet presAssocID="{5C9E6EA5-778C-44F6-8DDC-6425170E8E90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2ACA1-4304-49A0-A1E8-B8032C53DA33}" type="pres">
      <dgm:prSet presAssocID="{93E71794-746D-46E0-9143-D6C56F2149E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077EBB0-30BF-4CCC-9F38-4D7CFEA9FDFB}" type="pres">
      <dgm:prSet presAssocID="{E000A2C1-6984-450E-8640-1FC42B0AE607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6F9B0-0F9C-46B7-9980-F64C159AF296}" type="pres">
      <dgm:prSet presAssocID="{7E613336-961E-4E92-B84B-06BDE15EA97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495D351-CABD-4E35-9CB8-92D47D7A3A2C}" type="pres">
      <dgm:prSet presAssocID="{31CCBE4A-FE5C-4549-9705-E86A93753418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A5174-8CAD-412E-AADA-34E499BE7FC0}" type="pres">
      <dgm:prSet presAssocID="{D17CCF98-BCF0-49DB-AD67-1B89449C27A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0306CD1-C348-48EA-9988-D8D25D579826}" type="pres">
      <dgm:prSet presAssocID="{F3A2CCF9-B480-48BD-8A05-0E22857D888A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E2FE2-DE47-4BC1-9600-45E14AADFC3E}" type="pres">
      <dgm:prSet presAssocID="{99843CE4-80EF-4D62-8378-E760DCD99913}" presName="hSp" presStyleCnt="0"/>
      <dgm:spPr/>
    </dgm:pt>
    <dgm:pt modelId="{182B185E-BDCB-4F15-8797-FAA4EF798990}" type="pres">
      <dgm:prSet presAssocID="{4EF5EAF1-7FE7-40F1-AB21-58879F2804A9}" presName="vertFlow" presStyleCnt="0"/>
      <dgm:spPr/>
    </dgm:pt>
    <dgm:pt modelId="{B63287DB-C147-4F77-A61B-796112FABC1C}" type="pres">
      <dgm:prSet presAssocID="{4EF5EAF1-7FE7-40F1-AB21-58879F2804A9}" presName="header" presStyleLbl="node1" presStyleIdx="1" presStyleCnt="2"/>
      <dgm:spPr/>
      <dgm:t>
        <a:bodyPr/>
        <a:lstStyle/>
        <a:p>
          <a:endParaRPr lang="en-US"/>
        </a:p>
      </dgm:t>
    </dgm:pt>
    <dgm:pt modelId="{B5F28927-9FDE-47A2-A066-5D7079273855}" type="pres">
      <dgm:prSet presAssocID="{92248045-B307-40EB-ABCF-09C14A1C6743}" presName="parTrans" presStyleLbl="sibTrans2D1" presStyleIdx="4" presStyleCnt="8"/>
      <dgm:spPr/>
      <dgm:t>
        <a:bodyPr/>
        <a:lstStyle/>
        <a:p>
          <a:endParaRPr lang="en-US"/>
        </a:p>
      </dgm:t>
    </dgm:pt>
    <dgm:pt modelId="{807940F6-3D21-47DD-95B4-4566240A2E59}" type="pres">
      <dgm:prSet presAssocID="{54FFDD40-7237-4C05-9F43-D6AD7F690087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8F399-1145-43EB-B153-39573BB13A8A}" type="pres">
      <dgm:prSet presAssocID="{2AF9FA4B-581F-462B-AD39-2C36C69055A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2E0E15B-D798-4D90-BA14-DC5C19CDB579}" type="pres">
      <dgm:prSet presAssocID="{CA2CBD46-F429-4D97-A08F-5197652E7F06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4BC69-DB3F-41E0-9ECD-463BFB3E7243}" type="pres">
      <dgm:prSet presAssocID="{E6B45B93-A0B8-4D01-AE34-14DEC1BAF3B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754172B6-78BE-4CAB-B558-6754246BBC2F}" type="pres">
      <dgm:prSet presAssocID="{5E95DE56-BA43-4F58-BB45-51FEF25745F4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B4089-278A-49AE-B3C6-3E43DB2FF361}" type="pres">
      <dgm:prSet presAssocID="{9755181A-D48A-4977-8B72-71C3031CFE86}" presName="sibTrans" presStyleLbl="sibTrans2D1" presStyleIdx="7" presStyleCnt="8"/>
      <dgm:spPr/>
      <dgm:t>
        <a:bodyPr/>
        <a:lstStyle/>
        <a:p>
          <a:endParaRPr lang="en-US"/>
        </a:p>
      </dgm:t>
    </dgm:pt>
    <dgm:pt modelId="{1AB920F8-E6C8-4E4E-9594-B291E0933FCA}" type="pres">
      <dgm:prSet presAssocID="{65BAAB1F-DC00-44DC-A8DD-9EC3A95E2CC1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833E8-53CE-461A-A116-148474720842}" srcId="{4EF5EAF1-7FE7-40F1-AB21-58879F2804A9}" destId="{54FFDD40-7237-4C05-9F43-D6AD7F690087}" srcOrd="0" destOrd="0" parTransId="{92248045-B307-40EB-ABCF-09C14A1C6743}" sibTransId="{2AF9FA4B-581F-462B-AD39-2C36C69055A8}"/>
    <dgm:cxn modelId="{7DA07AA1-911C-495B-8BFF-B335B2FEDED7}" type="presOf" srcId="{92248045-B307-40EB-ABCF-09C14A1C6743}" destId="{B5F28927-9FDE-47A2-A066-5D7079273855}" srcOrd="0" destOrd="0" presId="urn:microsoft.com/office/officeart/2005/8/layout/lProcess1"/>
    <dgm:cxn modelId="{E98E5E7F-BC76-4EA9-876A-7FFAA9AAF662}" srcId="{4EF5EAF1-7FE7-40F1-AB21-58879F2804A9}" destId="{65BAAB1F-DC00-44DC-A8DD-9EC3A95E2CC1}" srcOrd="3" destOrd="0" parTransId="{1DD91062-A250-430E-A83F-BE26C0BC2C48}" sibTransId="{1CD88289-E1D6-4C2E-9C3D-5691058E08B8}"/>
    <dgm:cxn modelId="{7C933D30-06EA-45F3-9A93-356C05DB50D6}" type="presOf" srcId="{5E95DE56-BA43-4F58-BB45-51FEF25745F4}" destId="{754172B6-78BE-4CAB-B558-6754246BBC2F}" srcOrd="0" destOrd="0" presId="urn:microsoft.com/office/officeart/2005/8/layout/lProcess1"/>
    <dgm:cxn modelId="{337EADAC-4AD1-4711-A324-F61788FB01C5}" type="presOf" srcId="{7D33E575-0287-496E-B7ED-94A64CA1F469}" destId="{7D5690C4-28C7-4E67-81F7-47308C8791F7}" srcOrd="0" destOrd="0" presId="urn:microsoft.com/office/officeart/2005/8/layout/lProcess1"/>
    <dgm:cxn modelId="{4D89ECB7-2EFC-42D3-879F-57BE97077A94}" type="presOf" srcId="{7E613336-961E-4E92-B84B-06BDE15EA975}" destId="{09F6F9B0-0F9C-46B7-9980-F64C159AF296}" srcOrd="0" destOrd="0" presId="urn:microsoft.com/office/officeart/2005/8/layout/lProcess1"/>
    <dgm:cxn modelId="{D91FE168-FEA7-4BDE-A975-4FBB6432E231}" type="presOf" srcId="{4EF5EAF1-7FE7-40F1-AB21-58879F2804A9}" destId="{B63287DB-C147-4F77-A61B-796112FABC1C}" srcOrd="0" destOrd="0" presId="urn:microsoft.com/office/officeart/2005/8/layout/lProcess1"/>
    <dgm:cxn modelId="{A18A9199-16A3-4A32-9FDE-47659855D14A}" srcId="{4EF5EAF1-7FE7-40F1-AB21-58879F2804A9}" destId="{5E95DE56-BA43-4F58-BB45-51FEF25745F4}" srcOrd="2" destOrd="0" parTransId="{19BEB634-AD35-4A84-90FF-E4FFBE13A3DF}" sibTransId="{9755181A-D48A-4977-8B72-71C3031CFE86}"/>
    <dgm:cxn modelId="{4EC3D371-4645-48F9-B4FD-3C0DA8618E67}" srcId="{7D33E575-0287-496E-B7ED-94A64CA1F469}" destId="{99843CE4-80EF-4D62-8378-E760DCD99913}" srcOrd="0" destOrd="0" parTransId="{AEF862AC-6512-4F13-829F-2EDCFFFD3CCF}" sibTransId="{1966E4C3-355B-418A-B74B-13E54109506C}"/>
    <dgm:cxn modelId="{439B90CB-32DA-40B6-A677-F92A23886D69}" type="presOf" srcId="{54FFDD40-7237-4C05-9F43-D6AD7F690087}" destId="{807940F6-3D21-47DD-95B4-4566240A2E59}" srcOrd="0" destOrd="0" presId="urn:microsoft.com/office/officeart/2005/8/layout/lProcess1"/>
    <dgm:cxn modelId="{C09C391D-63DE-4F99-BC77-FBD238F93D3C}" type="presOf" srcId="{5C9E6EA5-778C-44F6-8DDC-6425170E8E90}" destId="{B0E8F8D2-C732-4868-A96B-9E4A15EF7D5D}" srcOrd="0" destOrd="0" presId="urn:microsoft.com/office/officeart/2005/8/layout/lProcess1"/>
    <dgm:cxn modelId="{513D434D-B4C5-4EEE-AA16-9D6C74C78BA5}" type="presOf" srcId="{F3A2CCF9-B480-48BD-8A05-0E22857D888A}" destId="{50306CD1-C348-48EA-9988-D8D25D579826}" srcOrd="0" destOrd="0" presId="urn:microsoft.com/office/officeart/2005/8/layout/lProcess1"/>
    <dgm:cxn modelId="{7CF98E2E-2D77-42EB-B062-331154EA8D2A}" type="presOf" srcId="{E6B45B93-A0B8-4D01-AE34-14DEC1BAF3BC}" destId="{6804BC69-DB3F-41E0-9ECD-463BFB3E7243}" srcOrd="0" destOrd="0" presId="urn:microsoft.com/office/officeart/2005/8/layout/lProcess1"/>
    <dgm:cxn modelId="{DCA4A6A6-010D-47C3-A315-5530C32C1D49}" srcId="{7D33E575-0287-496E-B7ED-94A64CA1F469}" destId="{4EF5EAF1-7FE7-40F1-AB21-58879F2804A9}" srcOrd="1" destOrd="0" parTransId="{37BFFEFB-9A7F-4C66-842A-1C0B071EF8AB}" sibTransId="{B528EDF2-8CE4-4B2F-AF9A-30E81AF65477}"/>
    <dgm:cxn modelId="{371507F9-A93D-49C7-9DA1-A16DD22A9BC8}" type="presOf" srcId="{DAA31899-B238-40AD-A46E-1CB16DFA909D}" destId="{6FD3E9D6-1A2C-48F8-8028-789EF9FA29AD}" srcOrd="0" destOrd="0" presId="urn:microsoft.com/office/officeart/2005/8/layout/lProcess1"/>
    <dgm:cxn modelId="{B8032156-1A06-43DA-947E-254C0C52C14C}" type="presOf" srcId="{31CCBE4A-FE5C-4549-9705-E86A93753418}" destId="{1495D351-CABD-4E35-9CB8-92D47D7A3A2C}" srcOrd="0" destOrd="0" presId="urn:microsoft.com/office/officeart/2005/8/layout/lProcess1"/>
    <dgm:cxn modelId="{223B73C2-3A2D-47EA-95F2-50A04BC13C28}" type="presOf" srcId="{9755181A-D48A-4977-8B72-71C3031CFE86}" destId="{DB9B4089-278A-49AE-B3C6-3E43DB2FF361}" srcOrd="0" destOrd="0" presId="urn:microsoft.com/office/officeart/2005/8/layout/lProcess1"/>
    <dgm:cxn modelId="{E61B64DB-D1EE-4440-A607-52F2DD06439C}" srcId="{99843CE4-80EF-4D62-8378-E760DCD99913}" destId="{31CCBE4A-FE5C-4549-9705-E86A93753418}" srcOrd="2" destOrd="0" parTransId="{F80F45E3-A7BC-4EE3-BAAF-B3A449339371}" sibTransId="{D17CCF98-BCF0-49DB-AD67-1B89449C27A5}"/>
    <dgm:cxn modelId="{698330AA-829C-4575-B0D1-91FDFA8160BF}" type="presOf" srcId="{CA2CBD46-F429-4D97-A08F-5197652E7F06}" destId="{22E0E15B-D798-4D90-BA14-DC5C19CDB579}" srcOrd="0" destOrd="0" presId="urn:microsoft.com/office/officeart/2005/8/layout/lProcess1"/>
    <dgm:cxn modelId="{E5887979-5AE9-4FC8-9010-7E1295C601C9}" srcId="{99843CE4-80EF-4D62-8378-E760DCD99913}" destId="{F3A2CCF9-B480-48BD-8A05-0E22857D888A}" srcOrd="3" destOrd="0" parTransId="{CD31DB7A-57DD-4FFA-82BF-8C49C7364508}" sibTransId="{382B948D-B0A6-4EA9-A345-FC5F563BF8D8}"/>
    <dgm:cxn modelId="{DBFC3EC1-E331-488F-8F63-0CBD9CAEACFA}" srcId="{4EF5EAF1-7FE7-40F1-AB21-58879F2804A9}" destId="{CA2CBD46-F429-4D97-A08F-5197652E7F06}" srcOrd="1" destOrd="0" parTransId="{351D7D3C-92D6-45C9-9171-FEDFC0DF950C}" sibTransId="{E6B45B93-A0B8-4D01-AE34-14DEC1BAF3BC}"/>
    <dgm:cxn modelId="{85ADC8C2-7961-490B-85C9-78875B39B17F}" type="presOf" srcId="{93E71794-746D-46E0-9143-D6C56F2149EA}" destId="{DF92ACA1-4304-49A0-A1E8-B8032C53DA33}" srcOrd="0" destOrd="0" presId="urn:microsoft.com/office/officeart/2005/8/layout/lProcess1"/>
    <dgm:cxn modelId="{6689734C-DA9C-4455-90C0-1C6B56AFE1FF}" type="presOf" srcId="{D17CCF98-BCF0-49DB-AD67-1B89449C27A5}" destId="{C9CA5174-8CAD-412E-AADA-34E499BE7FC0}" srcOrd="0" destOrd="0" presId="urn:microsoft.com/office/officeart/2005/8/layout/lProcess1"/>
    <dgm:cxn modelId="{EC64C6CE-90F4-48AB-8767-3BC80A31183A}" type="presOf" srcId="{65BAAB1F-DC00-44DC-A8DD-9EC3A95E2CC1}" destId="{1AB920F8-E6C8-4E4E-9594-B291E0933FCA}" srcOrd="0" destOrd="0" presId="urn:microsoft.com/office/officeart/2005/8/layout/lProcess1"/>
    <dgm:cxn modelId="{59420AA5-3F07-457D-B366-B336992A6B20}" srcId="{99843CE4-80EF-4D62-8378-E760DCD99913}" destId="{E000A2C1-6984-450E-8640-1FC42B0AE607}" srcOrd="1" destOrd="0" parTransId="{743523EA-A2EA-4196-AE2C-3931C1CE102E}" sibTransId="{7E613336-961E-4E92-B84B-06BDE15EA975}"/>
    <dgm:cxn modelId="{714E4906-A795-46DC-B580-935348433C22}" type="presOf" srcId="{2AF9FA4B-581F-462B-AD39-2C36C69055A8}" destId="{0AC8F399-1145-43EB-B153-39573BB13A8A}" srcOrd="0" destOrd="0" presId="urn:microsoft.com/office/officeart/2005/8/layout/lProcess1"/>
    <dgm:cxn modelId="{80E53AB7-FD3C-4DC7-B17D-D7D89254CB0C}" type="presOf" srcId="{E000A2C1-6984-450E-8640-1FC42B0AE607}" destId="{8077EBB0-30BF-4CCC-9F38-4D7CFEA9FDFB}" srcOrd="0" destOrd="0" presId="urn:microsoft.com/office/officeart/2005/8/layout/lProcess1"/>
    <dgm:cxn modelId="{CA23BBE4-611A-4555-9448-A577F68AEE2D}" type="presOf" srcId="{99843CE4-80EF-4D62-8378-E760DCD99913}" destId="{AEDD026E-67CE-47A3-AFC7-D46BBB0826A9}" srcOrd="0" destOrd="0" presId="urn:microsoft.com/office/officeart/2005/8/layout/lProcess1"/>
    <dgm:cxn modelId="{CC4D55B7-83D3-436A-B7D5-6E5EA1F114A8}" srcId="{99843CE4-80EF-4D62-8378-E760DCD99913}" destId="{5C9E6EA5-778C-44F6-8DDC-6425170E8E90}" srcOrd="0" destOrd="0" parTransId="{DAA31899-B238-40AD-A46E-1CB16DFA909D}" sibTransId="{93E71794-746D-46E0-9143-D6C56F2149EA}"/>
    <dgm:cxn modelId="{1B6735C9-6810-4449-BBF7-F1DB717465ED}" type="presParOf" srcId="{7D5690C4-28C7-4E67-81F7-47308C8791F7}" destId="{B42B64C6-69B6-4BFD-9163-47DC7C9545BE}" srcOrd="0" destOrd="0" presId="urn:microsoft.com/office/officeart/2005/8/layout/lProcess1"/>
    <dgm:cxn modelId="{74774464-5186-4E45-B015-7A2CE31586AD}" type="presParOf" srcId="{B42B64C6-69B6-4BFD-9163-47DC7C9545BE}" destId="{AEDD026E-67CE-47A3-AFC7-D46BBB0826A9}" srcOrd="0" destOrd="0" presId="urn:microsoft.com/office/officeart/2005/8/layout/lProcess1"/>
    <dgm:cxn modelId="{9E7C2FB0-3320-496C-B936-CE29866418CB}" type="presParOf" srcId="{B42B64C6-69B6-4BFD-9163-47DC7C9545BE}" destId="{6FD3E9D6-1A2C-48F8-8028-789EF9FA29AD}" srcOrd="1" destOrd="0" presId="urn:microsoft.com/office/officeart/2005/8/layout/lProcess1"/>
    <dgm:cxn modelId="{E7D060C2-8151-482B-A328-5EB84FE69135}" type="presParOf" srcId="{B42B64C6-69B6-4BFD-9163-47DC7C9545BE}" destId="{B0E8F8D2-C732-4868-A96B-9E4A15EF7D5D}" srcOrd="2" destOrd="0" presId="urn:microsoft.com/office/officeart/2005/8/layout/lProcess1"/>
    <dgm:cxn modelId="{0051D1AD-B141-4ECB-8195-73E6EFB6B6FB}" type="presParOf" srcId="{B42B64C6-69B6-4BFD-9163-47DC7C9545BE}" destId="{DF92ACA1-4304-49A0-A1E8-B8032C53DA33}" srcOrd="3" destOrd="0" presId="urn:microsoft.com/office/officeart/2005/8/layout/lProcess1"/>
    <dgm:cxn modelId="{A8518DFE-8631-49E1-920B-AE47EA70E977}" type="presParOf" srcId="{B42B64C6-69B6-4BFD-9163-47DC7C9545BE}" destId="{8077EBB0-30BF-4CCC-9F38-4D7CFEA9FDFB}" srcOrd="4" destOrd="0" presId="urn:microsoft.com/office/officeart/2005/8/layout/lProcess1"/>
    <dgm:cxn modelId="{BD295D55-9645-4087-B29B-59B271EA76BC}" type="presParOf" srcId="{B42B64C6-69B6-4BFD-9163-47DC7C9545BE}" destId="{09F6F9B0-0F9C-46B7-9980-F64C159AF296}" srcOrd="5" destOrd="0" presId="urn:microsoft.com/office/officeart/2005/8/layout/lProcess1"/>
    <dgm:cxn modelId="{8415375B-5970-48E8-A605-C32E5BB0A95B}" type="presParOf" srcId="{B42B64C6-69B6-4BFD-9163-47DC7C9545BE}" destId="{1495D351-CABD-4E35-9CB8-92D47D7A3A2C}" srcOrd="6" destOrd="0" presId="urn:microsoft.com/office/officeart/2005/8/layout/lProcess1"/>
    <dgm:cxn modelId="{34F64C16-FEE7-4236-BE2F-A4B49304FC14}" type="presParOf" srcId="{B42B64C6-69B6-4BFD-9163-47DC7C9545BE}" destId="{C9CA5174-8CAD-412E-AADA-34E499BE7FC0}" srcOrd="7" destOrd="0" presId="urn:microsoft.com/office/officeart/2005/8/layout/lProcess1"/>
    <dgm:cxn modelId="{F9852315-7A77-480F-896B-363E8AF7B1A7}" type="presParOf" srcId="{B42B64C6-69B6-4BFD-9163-47DC7C9545BE}" destId="{50306CD1-C348-48EA-9988-D8D25D579826}" srcOrd="8" destOrd="0" presId="urn:microsoft.com/office/officeart/2005/8/layout/lProcess1"/>
    <dgm:cxn modelId="{71274743-8BA3-40C0-B2A7-A3806270F2D9}" type="presParOf" srcId="{7D5690C4-28C7-4E67-81F7-47308C8791F7}" destId="{8B2E2FE2-DE47-4BC1-9600-45E14AADFC3E}" srcOrd="1" destOrd="0" presId="urn:microsoft.com/office/officeart/2005/8/layout/lProcess1"/>
    <dgm:cxn modelId="{0163F53F-421B-473B-85D5-1CB3E8D235A6}" type="presParOf" srcId="{7D5690C4-28C7-4E67-81F7-47308C8791F7}" destId="{182B185E-BDCB-4F15-8797-FAA4EF798990}" srcOrd="2" destOrd="0" presId="urn:microsoft.com/office/officeart/2005/8/layout/lProcess1"/>
    <dgm:cxn modelId="{C7A914D9-062A-4FBC-AC95-03ACD9774200}" type="presParOf" srcId="{182B185E-BDCB-4F15-8797-FAA4EF798990}" destId="{B63287DB-C147-4F77-A61B-796112FABC1C}" srcOrd="0" destOrd="0" presId="urn:microsoft.com/office/officeart/2005/8/layout/lProcess1"/>
    <dgm:cxn modelId="{DCD03589-1573-45B6-BD6F-D4F071FB1FBA}" type="presParOf" srcId="{182B185E-BDCB-4F15-8797-FAA4EF798990}" destId="{B5F28927-9FDE-47A2-A066-5D7079273855}" srcOrd="1" destOrd="0" presId="urn:microsoft.com/office/officeart/2005/8/layout/lProcess1"/>
    <dgm:cxn modelId="{8C81D2DD-F855-4729-9053-5968C76C0586}" type="presParOf" srcId="{182B185E-BDCB-4F15-8797-FAA4EF798990}" destId="{807940F6-3D21-47DD-95B4-4566240A2E59}" srcOrd="2" destOrd="0" presId="urn:microsoft.com/office/officeart/2005/8/layout/lProcess1"/>
    <dgm:cxn modelId="{7B59BF17-EA7E-47AC-9199-F3C9AD4D859E}" type="presParOf" srcId="{182B185E-BDCB-4F15-8797-FAA4EF798990}" destId="{0AC8F399-1145-43EB-B153-39573BB13A8A}" srcOrd="3" destOrd="0" presId="urn:microsoft.com/office/officeart/2005/8/layout/lProcess1"/>
    <dgm:cxn modelId="{18D468FC-67FE-4150-AA35-14DDA103387F}" type="presParOf" srcId="{182B185E-BDCB-4F15-8797-FAA4EF798990}" destId="{22E0E15B-D798-4D90-BA14-DC5C19CDB579}" srcOrd="4" destOrd="0" presId="urn:microsoft.com/office/officeart/2005/8/layout/lProcess1"/>
    <dgm:cxn modelId="{1CE28D96-233B-49E3-A58D-349B2EE08C4C}" type="presParOf" srcId="{182B185E-BDCB-4F15-8797-FAA4EF798990}" destId="{6804BC69-DB3F-41E0-9ECD-463BFB3E7243}" srcOrd="5" destOrd="0" presId="urn:microsoft.com/office/officeart/2005/8/layout/lProcess1"/>
    <dgm:cxn modelId="{460983DF-573F-487E-B259-C80742B6D9F2}" type="presParOf" srcId="{182B185E-BDCB-4F15-8797-FAA4EF798990}" destId="{754172B6-78BE-4CAB-B558-6754246BBC2F}" srcOrd="6" destOrd="0" presId="urn:microsoft.com/office/officeart/2005/8/layout/lProcess1"/>
    <dgm:cxn modelId="{67256153-585E-48E8-882F-91907A042E8F}" type="presParOf" srcId="{182B185E-BDCB-4F15-8797-FAA4EF798990}" destId="{DB9B4089-278A-49AE-B3C6-3E43DB2FF361}" srcOrd="7" destOrd="0" presId="urn:microsoft.com/office/officeart/2005/8/layout/lProcess1"/>
    <dgm:cxn modelId="{95D2E4C3-49FD-4C88-8D83-88DED35DB396}" type="presParOf" srcId="{182B185E-BDCB-4F15-8797-FAA4EF798990}" destId="{1AB920F8-E6C8-4E4E-9594-B291E0933FCA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27367-51BB-4180-AA2E-61494B7B97B0}" type="doc">
      <dgm:prSet loTypeId="urn:microsoft.com/office/officeart/2005/8/layout/arrow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7650B68-BAB2-450E-AF8B-88F7EC786207}">
      <dgm:prSet phldrT="[Text]" custT="1"/>
      <dgm:spPr/>
      <dgm:t>
        <a:bodyPr/>
        <a:lstStyle/>
        <a:p>
          <a:r>
            <a:rPr lang="en-US" sz="2000" b="1" dirty="0" smtClean="0"/>
            <a:t>Top-down:</a:t>
          </a:r>
          <a:r>
            <a:rPr lang="en-US" sz="2000" dirty="0" smtClean="0"/>
            <a:t> Curriculum experts and teachers develop LP based on their experience teaching children</a:t>
          </a:r>
          <a:endParaRPr lang="en-US" sz="2000" dirty="0"/>
        </a:p>
      </dgm:t>
    </dgm:pt>
    <dgm:pt modelId="{3A2078B5-F011-4E68-AB64-CB40BD6A4A68}" type="parTrans" cxnId="{FB25941A-4E40-4D4A-BF12-9CE3D93F1206}">
      <dgm:prSet/>
      <dgm:spPr/>
      <dgm:t>
        <a:bodyPr/>
        <a:lstStyle/>
        <a:p>
          <a:endParaRPr lang="en-US"/>
        </a:p>
      </dgm:t>
    </dgm:pt>
    <dgm:pt modelId="{F8128EA4-0F8D-406C-9168-2C17C54C90D1}" type="sibTrans" cxnId="{FB25941A-4E40-4D4A-BF12-9CE3D93F1206}">
      <dgm:prSet/>
      <dgm:spPr/>
      <dgm:t>
        <a:bodyPr/>
        <a:lstStyle/>
        <a:p>
          <a:endParaRPr lang="en-US"/>
        </a:p>
      </dgm:t>
    </dgm:pt>
    <dgm:pt modelId="{1CEC0611-FFB5-480B-BE1C-70694F30059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Bottom-up:</a:t>
          </a:r>
          <a:r>
            <a:rPr lang="en-US" sz="2000" dirty="0" smtClean="0"/>
            <a:t> Experts construct LP based on learning science research</a:t>
          </a:r>
        </a:p>
      </dgm:t>
    </dgm:pt>
    <dgm:pt modelId="{DD6FF5BD-66D0-4B24-8887-BCA41B05E869}" type="parTrans" cxnId="{262CE86B-E78D-4EA7-A8A7-C73427255884}">
      <dgm:prSet/>
      <dgm:spPr/>
      <dgm:t>
        <a:bodyPr/>
        <a:lstStyle/>
        <a:p>
          <a:endParaRPr lang="en-US"/>
        </a:p>
      </dgm:t>
    </dgm:pt>
    <dgm:pt modelId="{192E8326-EE0D-4AF7-B8D2-3BBFB7510448}" type="sibTrans" cxnId="{262CE86B-E78D-4EA7-A8A7-C73427255884}">
      <dgm:prSet/>
      <dgm:spPr/>
      <dgm:t>
        <a:bodyPr/>
        <a:lstStyle/>
        <a:p>
          <a:endParaRPr lang="en-US"/>
        </a:p>
      </dgm:t>
    </dgm:pt>
    <dgm:pt modelId="{516EC2F5-DADD-43BD-A82C-09B0C3D16CDE}" type="pres">
      <dgm:prSet presAssocID="{8B627367-51BB-4180-AA2E-61494B7B97B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B11B5-935C-41BE-88F3-A8C341AB2696}" type="pres">
      <dgm:prSet presAssocID="{B7650B68-BAB2-450E-AF8B-88F7EC786207}" presName="upArrow" presStyleLbl="node1" presStyleIdx="0" presStyleCnt="2" custAng="10800000" custLinFactNeighborY="8681"/>
      <dgm:spPr/>
    </dgm:pt>
    <dgm:pt modelId="{E86252B2-AF35-4696-8349-30D9E561FF74}" type="pres">
      <dgm:prSet presAssocID="{B7650B68-BAB2-450E-AF8B-88F7EC786207}" presName="upArrowText" presStyleLbl="revTx" presStyleIdx="0" presStyleCnt="2" custScaleX="78587" custLinFactNeighborX="6207" custLinFactNeighborY="91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D8B14-083E-469B-9708-1D52411158EB}" type="pres">
      <dgm:prSet presAssocID="{1CEC0611-FFB5-480B-BE1C-70694F300590}" presName="downArrow" presStyleLbl="node1" presStyleIdx="1" presStyleCnt="2" custAng="10800000"/>
      <dgm:spPr/>
    </dgm:pt>
    <dgm:pt modelId="{673EDE76-14EF-4231-911D-FF41BAA561AE}" type="pres">
      <dgm:prSet presAssocID="{1CEC0611-FFB5-480B-BE1C-70694F30059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31439-2ADA-4741-8DD2-E0A264D35BB3}" type="presOf" srcId="{8B627367-51BB-4180-AA2E-61494B7B97B0}" destId="{516EC2F5-DADD-43BD-A82C-09B0C3D16CDE}" srcOrd="0" destOrd="0" presId="urn:microsoft.com/office/officeart/2005/8/layout/arrow4"/>
    <dgm:cxn modelId="{D7DF69D1-95A0-44E5-96D0-A77E3F0553A5}" type="presOf" srcId="{1CEC0611-FFB5-480B-BE1C-70694F300590}" destId="{673EDE76-14EF-4231-911D-FF41BAA561AE}" srcOrd="0" destOrd="0" presId="urn:microsoft.com/office/officeart/2005/8/layout/arrow4"/>
    <dgm:cxn modelId="{FB25941A-4E40-4D4A-BF12-9CE3D93F1206}" srcId="{8B627367-51BB-4180-AA2E-61494B7B97B0}" destId="{B7650B68-BAB2-450E-AF8B-88F7EC786207}" srcOrd="0" destOrd="0" parTransId="{3A2078B5-F011-4E68-AB64-CB40BD6A4A68}" sibTransId="{F8128EA4-0F8D-406C-9168-2C17C54C90D1}"/>
    <dgm:cxn modelId="{BE727E71-D625-419E-836E-B9673B17B493}" type="presOf" srcId="{B7650B68-BAB2-450E-AF8B-88F7EC786207}" destId="{E86252B2-AF35-4696-8349-30D9E561FF74}" srcOrd="0" destOrd="0" presId="urn:microsoft.com/office/officeart/2005/8/layout/arrow4"/>
    <dgm:cxn modelId="{262CE86B-E78D-4EA7-A8A7-C73427255884}" srcId="{8B627367-51BB-4180-AA2E-61494B7B97B0}" destId="{1CEC0611-FFB5-480B-BE1C-70694F300590}" srcOrd="1" destOrd="0" parTransId="{DD6FF5BD-66D0-4B24-8887-BCA41B05E869}" sibTransId="{192E8326-EE0D-4AF7-B8D2-3BBFB7510448}"/>
    <dgm:cxn modelId="{33BC5E0E-3790-4786-A40A-FEABBBAA829F}" type="presParOf" srcId="{516EC2F5-DADD-43BD-A82C-09B0C3D16CDE}" destId="{915B11B5-935C-41BE-88F3-A8C341AB2696}" srcOrd="0" destOrd="0" presId="urn:microsoft.com/office/officeart/2005/8/layout/arrow4"/>
    <dgm:cxn modelId="{8EE00F2D-376F-4B0C-A40A-95F790F098DC}" type="presParOf" srcId="{516EC2F5-DADD-43BD-A82C-09B0C3D16CDE}" destId="{E86252B2-AF35-4696-8349-30D9E561FF74}" srcOrd="1" destOrd="0" presId="urn:microsoft.com/office/officeart/2005/8/layout/arrow4"/>
    <dgm:cxn modelId="{44D8F683-49DB-45EE-83E7-CB84560CDC5C}" type="presParOf" srcId="{516EC2F5-DADD-43BD-A82C-09B0C3D16CDE}" destId="{776D8B14-083E-469B-9708-1D52411158EB}" srcOrd="2" destOrd="0" presId="urn:microsoft.com/office/officeart/2005/8/layout/arrow4"/>
    <dgm:cxn modelId="{D1802B41-FA9D-4C10-BA00-5B9BEB09BCAB}" type="presParOf" srcId="{516EC2F5-DADD-43BD-A82C-09B0C3D16CDE}" destId="{673EDE76-14EF-4231-911D-FF41BAA561A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41ECE-0A42-45CA-834F-151D339F2E8A}" type="doc">
      <dgm:prSet loTypeId="urn:microsoft.com/office/officeart/2005/8/layout/arrow6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050C938-DD89-4223-9B94-AAD17B578932}">
      <dgm:prSet phldrT="[Text]"/>
      <dgm:spPr/>
      <dgm:t>
        <a:bodyPr/>
        <a:lstStyle/>
        <a:p>
          <a:r>
            <a:rPr lang="en-US" dirty="0" smtClean="0"/>
            <a:t>Current Large-Scale Assessments</a:t>
          </a:r>
          <a:endParaRPr lang="en-US" dirty="0"/>
        </a:p>
      </dgm:t>
    </dgm:pt>
    <dgm:pt modelId="{10079869-7653-4F45-94BE-C5C5C246C36F}" type="parTrans" cxnId="{1711A2D9-B78A-47C0-87E5-C1201DF01C36}">
      <dgm:prSet/>
      <dgm:spPr/>
      <dgm:t>
        <a:bodyPr/>
        <a:lstStyle/>
        <a:p>
          <a:endParaRPr lang="en-US"/>
        </a:p>
      </dgm:t>
    </dgm:pt>
    <dgm:pt modelId="{88A3A272-A4D7-4095-875C-C6D4E1CF0D8F}" type="sibTrans" cxnId="{1711A2D9-B78A-47C0-87E5-C1201DF01C36}">
      <dgm:prSet/>
      <dgm:spPr/>
      <dgm:t>
        <a:bodyPr/>
        <a:lstStyle/>
        <a:p>
          <a:endParaRPr lang="en-US"/>
        </a:p>
      </dgm:t>
    </dgm:pt>
    <dgm:pt modelId="{B1B182F9-8BF1-49FD-A16E-CDEFAD592304}">
      <dgm:prSet phldrT="[Text]"/>
      <dgm:spPr/>
      <dgm:t>
        <a:bodyPr/>
        <a:lstStyle/>
        <a:p>
          <a:r>
            <a:rPr lang="en-US" dirty="0" smtClean="0"/>
            <a:t>Make claims about whether students have reached benchmarks or mastered concepts</a:t>
          </a:r>
          <a:endParaRPr lang="en-US" dirty="0"/>
        </a:p>
      </dgm:t>
    </dgm:pt>
    <dgm:pt modelId="{CEBEA001-0186-43E1-A66B-F41F7B5059BB}" type="parTrans" cxnId="{3A1FBA1B-9E84-46C2-95D0-80E92DEBED1B}">
      <dgm:prSet/>
      <dgm:spPr/>
      <dgm:t>
        <a:bodyPr/>
        <a:lstStyle/>
        <a:p>
          <a:endParaRPr lang="en-US"/>
        </a:p>
      </dgm:t>
    </dgm:pt>
    <dgm:pt modelId="{255CA9DD-C8CB-4203-87D2-2804A8A79A2E}" type="sibTrans" cxnId="{3A1FBA1B-9E84-46C2-95D0-80E92DEBED1B}">
      <dgm:prSet/>
      <dgm:spPr/>
      <dgm:t>
        <a:bodyPr/>
        <a:lstStyle/>
        <a:p>
          <a:endParaRPr lang="en-US"/>
        </a:p>
      </dgm:t>
    </dgm:pt>
    <dgm:pt modelId="{140442E5-716A-4E03-B242-A2A14012C54A}">
      <dgm:prSet phldrT="[Text]"/>
      <dgm:spPr/>
      <dgm:t>
        <a:bodyPr/>
        <a:lstStyle/>
        <a:p>
          <a:r>
            <a:rPr lang="en-US" dirty="0" smtClean="0"/>
            <a:t>Assessments Based on Learning Progressions</a:t>
          </a:r>
          <a:endParaRPr lang="en-US" dirty="0"/>
        </a:p>
      </dgm:t>
    </dgm:pt>
    <dgm:pt modelId="{DB87C336-937C-4922-AC8B-7638421ECD1F}" type="parTrans" cxnId="{E72270B1-793F-48A9-A1E0-BE7029527F27}">
      <dgm:prSet/>
      <dgm:spPr/>
      <dgm:t>
        <a:bodyPr/>
        <a:lstStyle/>
        <a:p>
          <a:endParaRPr lang="en-US"/>
        </a:p>
      </dgm:t>
    </dgm:pt>
    <dgm:pt modelId="{F385993B-C4B7-4BFD-AA3D-501DEFA37B9E}" type="sibTrans" cxnId="{E72270B1-793F-48A9-A1E0-BE7029527F27}">
      <dgm:prSet/>
      <dgm:spPr/>
      <dgm:t>
        <a:bodyPr/>
        <a:lstStyle/>
        <a:p>
          <a:endParaRPr lang="en-US"/>
        </a:p>
      </dgm:t>
    </dgm:pt>
    <dgm:pt modelId="{B4F6F1EC-ED98-4BFE-B812-12586BC3CA13}">
      <dgm:prSet phldrT="[Text]"/>
      <dgm:spPr/>
      <dgm:t>
        <a:bodyPr/>
        <a:lstStyle/>
        <a:p>
          <a:r>
            <a:rPr lang="en-US" dirty="0" smtClean="0"/>
            <a:t>Make claims about the sophistication of student knowledge</a:t>
          </a:r>
          <a:endParaRPr lang="en-US" dirty="0"/>
        </a:p>
      </dgm:t>
    </dgm:pt>
    <dgm:pt modelId="{54289FA3-ED19-4F68-9C0A-DD4518EFC246}" type="parTrans" cxnId="{5D89693A-C23B-4753-BAD7-58A0857230C2}">
      <dgm:prSet/>
      <dgm:spPr/>
      <dgm:t>
        <a:bodyPr/>
        <a:lstStyle/>
        <a:p>
          <a:endParaRPr lang="en-US"/>
        </a:p>
      </dgm:t>
    </dgm:pt>
    <dgm:pt modelId="{F2C9A258-7A41-4D65-A4D9-934C98E1F3C1}" type="sibTrans" cxnId="{5D89693A-C23B-4753-BAD7-58A0857230C2}">
      <dgm:prSet/>
      <dgm:spPr/>
      <dgm:t>
        <a:bodyPr/>
        <a:lstStyle/>
        <a:p>
          <a:endParaRPr lang="en-US"/>
        </a:p>
      </dgm:t>
    </dgm:pt>
    <dgm:pt modelId="{4DB342BA-4E1B-4C4C-BB33-314364A45F73}" type="pres">
      <dgm:prSet presAssocID="{66041ECE-0A42-45CA-834F-151D339F2E8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C24AB-4439-4660-BCD5-3B5D2A91F5D0}" type="pres">
      <dgm:prSet presAssocID="{66041ECE-0A42-45CA-834F-151D339F2E8A}" presName="ribbon" presStyleLbl="node1" presStyleIdx="0" presStyleCnt="1" custScaleX="100000" custScaleY="141006" custLinFactNeighborX="1601" custLinFactNeighborY="8407"/>
      <dgm:spPr/>
    </dgm:pt>
    <dgm:pt modelId="{CC05ED60-0584-46EA-AAF4-DCED279EA637}" type="pres">
      <dgm:prSet presAssocID="{66041ECE-0A42-45CA-834F-151D339F2E8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6F84E-E2B9-4B48-BCA2-5042F89F7D78}" type="pres">
      <dgm:prSet presAssocID="{66041ECE-0A42-45CA-834F-151D339F2E8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270B1-793F-48A9-A1E0-BE7029527F27}" srcId="{66041ECE-0A42-45CA-834F-151D339F2E8A}" destId="{140442E5-716A-4E03-B242-A2A14012C54A}" srcOrd="1" destOrd="0" parTransId="{DB87C336-937C-4922-AC8B-7638421ECD1F}" sibTransId="{F385993B-C4B7-4BFD-AA3D-501DEFA37B9E}"/>
    <dgm:cxn modelId="{28EE1F4A-9E4D-4C41-84A6-C0B9A835E6B5}" type="presOf" srcId="{B1B182F9-8BF1-49FD-A16E-CDEFAD592304}" destId="{CC05ED60-0584-46EA-AAF4-DCED279EA637}" srcOrd="0" destOrd="1" presId="urn:microsoft.com/office/officeart/2005/8/layout/arrow6"/>
    <dgm:cxn modelId="{71029DEB-90D8-4E61-8327-062AF17B3ACE}" type="presOf" srcId="{66041ECE-0A42-45CA-834F-151D339F2E8A}" destId="{4DB342BA-4E1B-4C4C-BB33-314364A45F73}" srcOrd="0" destOrd="0" presId="urn:microsoft.com/office/officeart/2005/8/layout/arrow6"/>
    <dgm:cxn modelId="{E760F559-3F08-42FF-A099-AF04583461AB}" type="presOf" srcId="{140442E5-716A-4E03-B242-A2A14012C54A}" destId="{9966F84E-E2B9-4B48-BCA2-5042F89F7D78}" srcOrd="0" destOrd="0" presId="urn:microsoft.com/office/officeart/2005/8/layout/arrow6"/>
    <dgm:cxn modelId="{3A1FBA1B-9E84-46C2-95D0-80E92DEBED1B}" srcId="{8050C938-DD89-4223-9B94-AAD17B578932}" destId="{B1B182F9-8BF1-49FD-A16E-CDEFAD592304}" srcOrd="0" destOrd="0" parTransId="{CEBEA001-0186-43E1-A66B-F41F7B5059BB}" sibTransId="{255CA9DD-C8CB-4203-87D2-2804A8A79A2E}"/>
    <dgm:cxn modelId="{F97CA430-64A1-4B15-B6F3-6793B1A733DF}" type="presOf" srcId="{B4F6F1EC-ED98-4BFE-B812-12586BC3CA13}" destId="{9966F84E-E2B9-4B48-BCA2-5042F89F7D78}" srcOrd="0" destOrd="1" presId="urn:microsoft.com/office/officeart/2005/8/layout/arrow6"/>
    <dgm:cxn modelId="{1711A2D9-B78A-47C0-87E5-C1201DF01C36}" srcId="{66041ECE-0A42-45CA-834F-151D339F2E8A}" destId="{8050C938-DD89-4223-9B94-AAD17B578932}" srcOrd="0" destOrd="0" parTransId="{10079869-7653-4F45-94BE-C5C5C246C36F}" sibTransId="{88A3A272-A4D7-4095-875C-C6D4E1CF0D8F}"/>
    <dgm:cxn modelId="{5D89693A-C23B-4753-BAD7-58A0857230C2}" srcId="{140442E5-716A-4E03-B242-A2A14012C54A}" destId="{B4F6F1EC-ED98-4BFE-B812-12586BC3CA13}" srcOrd="0" destOrd="0" parTransId="{54289FA3-ED19-4F68-9C0A-DD4518EFC246}" sibTransId="{F2C9A258-7A41-4D65-A4D9-934C98E1F3C1}"/>
    <dgm:cxn modelId="{91B58166-835C-4351-8607-A2191E304900}" type="presOf" srcId="{8050C938-DD89-4223-9B94-AAD17B578932}" destId="{CC05ED60-0584-46EA-AAF4-DCED279EA637}" srcOrd="0" destOrd="0" presId="urn:microsoft.com/office/officeart/2005/8/layout/arrow6"/>
    <dgm:cxn modelId="{344236BF-D55A-47F0-AC04-E258AE57669C}" type="presParOf" srcId="{4DB342BA-4E1B-4C4C-BB33-314364A45F73}" destId="{9B6C24AB-4439-4660-BCD5-3B5D2A91F5D0}" srcOrd="0" destOrd="0" presId="urn:microsoft.com/office/officeart/2005/8/layout/arrow6"/>
    <dgm:cxn modelId="{D8C0C3F4-0B0F-49B8-912E-963D97B38BD2}" type="presParOf" srcId="{4DB342BA-4E1B-4C4C-BB33-314364A45F73}" destId="{CC05ED60-0584-46EA-AAF4-DCED279EA637}" srcOrd="1" destOrd="0" presId="urn:microsoft.com/office/officeart/2005/8/layout/arrow6"/>
    <dgm:cxn modelId="{6701273C-CA4F-4B27-8A10-F3358ED92E47}" type="presParOf" srcId="{4DB342BA-4E1B-4C4C-BB33-314364A45F73}" destId="{9966F84E-E2B9-4B48-BCA2-5042F89F7D7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9EF1A9-3A51-4CB1-A15F-88F40F17419A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F6F71EC-C8BC-4CAD-ADE1-910EB885A909}">
      <dgm:prSet/>
      <dgm:spPr/>
      <dgm:t>
        <a:bodyPr/>
        <a:lstStyle/>
        <a:p>
          <a:pPr rtl="0"/>
          <a:r>
            <a:rPr lang="en-US" dirty="0" smtClean="0"/>
            <a:t>Selected Response</a:t>
          </a:r>
          <a:endParaRPr lang="en-US" dirty="0"/>
        </a:p>
      </dgm:t>
    </dgm:pt>
    <dgm:pt modelId="{5D230C5F-78BE-4670-90B0-F4810B1824D0}" type="parTrans" cxnId="{9EBBC248-5041-4069-BE27-EA65965EB284}">
      <dgm:prSet/>
      <dgm:spPr/>
      <dgm:t>
        <a:bodyPr/>
        <a:lstStyle/>
        <a:p>
          <a:endParaRPr lang="en-US"/>
        </a:p>
      </dgm:t>
    </dgm:pt>
    <dgm:pt modelId="{5299F9AE-EE7C-473F-994A-BDABA1F559B3}" type="sibTrans" cxnId="{9EBBC248-5041-4069-BE27-EA65965EB284}">
      <dgm:prSet/>
      <dgm:spPr/>
      <dgm:t>
        <a:bodyPr/>
        <a:lstStyle/>
        <a:p>
          <a:endParaRPr lang="en-US"/>
        </a:p>
      </dgm:t>
    </dgm:pt>
    <dgm:pt modelId="{60878C21-6095-4846-80B3-BF846D6CCBA1}">
      <dgm:prSet/>
      <dgm:spPr/>
      <dgm:t>
        <a:bodyPr/>
        <a:lstStyle/>
        <a:p>
          <a:pPr rtl="0"/>
          <a:r>
            <a:rPr lang="en-US" smtClean="0"/>
            <a:t>Ordered multiple-choice</a:t>
          </a:r>
          <a:endParaRPr lang="en-US"/>
        </a:p>
      </dgm:t>
    </dgm:pt>
    <dgm:pt modelId="{C99EFBE2-82D8-4663-AC0B-D0DD82AD6224}" type="parTrans" cxnId="{FD423C94-B933-4921-A14F-1661E01E22A8}">
      <dgm:prSet/>
      <dgm:spPr/>
      <dgm:t>
        <a:bodyPr/>
        <a:lstStyle/>
        <a:p>
          <a:endParaRPr lang="en-US"/>
        </a:p>
      </dgm:t>
    </dgm:pt>
    <dgm:pt modelId="{B9E03834-6DF0-40F2-AC7B-9E284AA9C0B8}" type="sibTrans" cxnId="{FD423C94-B933-4921-A14F-1661E01E22A8}">
      <dgm:prSet/>
      <dgm:spPr/>
      <dgm:t>
        <a:bodyPr/>
        <a:lstStyle/>
        <a:p>
          <a:endParaRPr lang="en-US"/>
        </a:p>
      </dgm:t>
    </dgm:pt>
    <dgm:pt modelId="{BB3E69F7-8412-49D6-852D-8CBC0DBD5DF9}">
      <dgm:prSet/>
      <dgm:spPr/>
      <dgm:t>
        <a:bodyPr/>
        <a:lstStyle/>
        <a:p>
          <a:pPr rtl="0"/>
          <a:r>
            <a:rPr lang="en-US" smtClean="0"/>
            <a:t>Choose-explain</a:t>
          </a:r>
          <a:endParaRPr lang="en-US"/>
        </a:p>
      </dgm:t>
    </dgm:pt>
    <dgm:pt modelId="{FC94502A-3548-4238-A017-FA4CE023544D}" type="parTrans" cxnId="{CBEDE399-50BF-4A20-A143-F10BB4996B00}">
      <dgm:prSet/>
      <dgm:spPr/>
      <dgm:t>
        <a:bodyPr/>
        <a:lstStyle/>
        <a:p>
          <a:endParaRPr lang="en-US"/>
        </a:p>
      </dgm:t>
    </dgm:pt>
    <dgm:pt modelId="{2A40688C-DF41-4147-9EF7-1EA907DE6CDF}" type="sibTrans" cxnId="{CBEDE399-50BF-4A20-A143-F10BB4996B00}">
      <dgm:prSet/>
      <dgm:spPr/>
      <dgm:t>
        <a:bodyPr/>
        <a:lstStyle/>
        <a:p>
          <a:endParaRPr lang="en-US"/>
        </a:p>
      </dgm:t>
    </dgm:pt>
    <dgm:pt modelId="{4FAC5F86-A26B-4795-B2EB-A766D207C8E0}">
      <dgm:prSet/>
      <dgm:spPr/>
      <dgm:t>
        <a:bodyPr/>
        <a:lstStyle/>
        <a:p>
          <a:pPr rtl="0"/>
          <a:r>
            <a:rPr lang="en-US" smtClean="0"/>
            <a:t>Multiple true-false</a:t>
          </a:r>
          <a:endParaRPr lang="en-US"/>
        </a:p>
      </dgm:t>
    </dgm:pt>
    <dgm:pt modelId="{2CBEF933-C6C0-4431-9D45-2846F5223770}" type="parTrans" cxnId="{67BD362A-3EAA-4828-BD27-67A5CB7CB9A3}">
      <dgm:prSet/>
      <dgm:spPr/>
      <dgm:t>
        <a:bodyPr/>
        <a:lstStyle/>
        <a:p>
          <a:endParaRPr lang="en-US"/>
        </a:p>
      </dgm:t>
    </dgm:pt>
    <dgm:pt modelId="{B4018B7B-55F4-40DC-AF2A-9322946C8987}" type="sibTrans" cxnId="{67BD362A-3EAA-4828-BD27-67A5CB7CB9A3}">
      <dgm:prSet/>
      <dgm:spPr/>
      <dgm:t>
        <a:bodyPr/>
        <a:lstStyle/>
        <a:p>
          <a:endParaRPr lang="en-US"/>
        </a:p>
      </dgm:t>
    </dgm:pt>
    <dgm:pt modelId="{ADD5E0E9-AB69-442C-81AC-350128215C75}">
      <dgm:prSet/>
      <dgm:spPr/>
      <dgm:t>
        <a:bodyPr/>
        <a:lstStyle/>
        <a:p>
          <a:pPr rtl="0"/>
          <a:r>
            <a:rPr lang="en-US" dirty="0" smtClean="0"/>
            <a:t>Constructed Response</a:t>
          </a:r>
          <a:endParaRPr lang="en-US" dirty="0"/>
        </a:p>
      </dgm:t>
    </dgm:pt>
    <dgm:pt modelId="{CCC74010-C2E5-4378-99B8-CA0AE67D5C14}" type="parTrans" cxnId="{C4E77A79-A9DA-4C3A-BCC6-FBD5AF769C80}">
      <dgm:prSet/>
      <dgm:spPr/>
      <dgm:t>
        <a:bodyPr/>
        <a:lstStyle/>
        <a:p>
          <a:endParaRPr lang="en-US"/>
        </a:p>
      </dgm:t>
    </dgm:pt>
    <dgm:pt modelId="{4823827C-89A8-4712-82C0-DC2490FFC795}" type="sibTrans" cxnId="{C4E77A79-A9DA-4C3A-BCC6-FBD5AF769C80}">
      <dgm:prSet/>
      <dgm:spPr/>
      <dgm:t>
        <a:bodyPr/>
        <a:lstStyle/>
        <a:p>
          <a:endParaRPr lang="en-US"/>
        </a:p>
      </dgm:t>
    </dgm:pt>
    <dgm:pt modelId="{049E9F2B-F81D-4A78-BC08-2E196EFB82A7}">
      <dgm:prSet/>
      <dgm:spPr/>
      <dgm:t>
        <a:bodyPr/>
        <a:lstStyle/>
        <a:p>
          <a:pPr rtl="0"/>
          <a:r>
            <a:rPr lang="en-US" smtClean="0"/>
            <a:t>Essay</a:t>
          </a:r>
          <a:endParaRPr lang="en-US"/>
        </a:p>
      </dgm:t>
    </dgm:pt>
    <dgm:pt modelId="{1BB4C44A-1B24-4735-A459-A8E883FE7565}" type="parTrans" cxnId="{B4A3288D-B77B-4867-B2EB-4C59C2CBC5ED}">
      <dgm:prSet/>
      <dgm:spPr/>
      <dgm:t>
        <a:bodyPr/>
        <a:lstStyle/>
        <a:p>
          <a:endParaRPr lang="en-US"/>
        </a:p>
      </dgm:t>
    </dgm:pt>
    <dgm:pt modelId="{FE4D86FF-9192-421C-91CE-98C9259FC884}" type="sibTrans" cxnId="{B4A3288D-B77B-4867-B2EB-4C59C2CBC5ED}">
      <dgm:prSet/>
      <dgm:spPr/>
      <dgm:t>
        <a:bodyPr/>
        <a:lstStyle/>
        <a:p>
          <a:endParaRPr lang="en-US"/>
        </a:p>
      </dgm:t>
    </dgm:pt>
    <dgm:pt modelId="{8B2E7B46-D28D-46CD-9DBD-F18B921B0A1F}">
      <dgm:prSet/>
      <dgm:spPr/>
      <dgm:t>
        <a:bodyPr/>
        <a:lstStyle/>
        <a:p>
          <a:pPr rtl="0"/>
          <a:r>
            <a:rPr lang="en-US" dirty="0" smtClean="0"/>
            <a:t>Short-answer</a:t>
          </a:r>
          <a:endParaRPr lang="en-US" dirty="0"/>
        </a:p>
      </dgm:t>
    </dgm:pt>
    <dgm:pt modelId="{0381F195-99C9-42A6-B3D6-F727F869DF98}" type="parTrans" cxnId="{8101ADD1-6976-47CF-9DF5-76E6973662D3}">
      <dgm:prSet/>
      <dgm:spPr/>
      <dgm:t>
        <a:bodyPr/>
        <a:lstStyle/>
        <a:p>
          <a:endParaRPr lang="en-US"/>
        </a:p>
      </dgm:t>
    </dgm:pt>
    <dgm:pt modelId="{17D25669-0CF0-46E9-A4E1-3DF46FDE1024}" type="sibTrans" cxnId="{8101ADD1-6976-47CF-9DF5-76E6973662D3}">
      <dgm:prSet/>
      <dgm:spPr/>
      <dgm:t>
        <a:bodyPr/>
        <a:lstStyle/>
        <a:p>
          <a:endParaRPr lang="en-US"/>
        </a:p>
      </dgm:t>
    </dgm:pt>
    <dgm:pt modelId="{5F658CCA-19A2-4F64-9B34-50FEBA75D692}">
      <dgm:prSet/>
      <dgm:spPr/>
      <dgm:t>
        <a:bodyPr/>
        <a:lstStyle/>
        <a:p>
          <a:pPr rtl="0"/>
          <a:r>
            <a:rPr lang="en-US" dirty="0" smtClean="0"/>
            <a:t>“Next Generation” Assessments</a:t>
          </a:r>
          <a:endParaRPr lang="en-US" dirty="0"/>
        </a:p>
      </dgm:t>
    </dgm:pt>
    <dgm:pt modelId="{0EADA05B-4DCB-4208-8A63-51736468394F}" type="parTrans" cxnId="{F1306C5B-FD81-4F68-BDC1-0BEB655FFEC9}">
      <dgm:prSet/>
      <dgm:spPr/>
      <dgm:t>
        <a:bodyPr/>
        <a:lstStyle/>
        <a:p>
          <a:endParaRPr lang="en-US"/>
        </a:p>
      </dgm:t>
    </dgm:pt>
    <dgm:pt modelId="{E5DA17FD-C473-411D-9159-5703CC17EAA5}" type="sibTrans" cxnId="{F1306C5B-FD81-4F68-BDC1-0BEB655FFEC9}">
      <dgm:prSet/>
      <dgm:spPr/>
      <dgm:t>
        <a:bodyPr/>
        <a:lstStyle/>
        <a:p>
          <a:endParaRPr lang="en-US"/>
        </a:p>
      </dgm:t>
    </dgm:pt>
    <dgm:pt modelId="{FCB08585-F783-4496-94D6-ECBA6E42D52C}">
      <dgm:prSet/>
      <dgm:spPr/>
      <dgm:t>
        <a:bodyPr/>
        <a:lstStyle/>
        <a:p>
          <a:pPr rtl="0"/>
          <a:r>
            <a:rPr lang="en-US" dirty="0" smtClean="0"/>
            <a:t>Games</a:t>
          </a:r>
          <a:endParaRPr lang="en-US" dirty="0"/>
        </a:p>
      </dgm:t>
    </dgm:pt>
    <dgm:pt modelId="{2FF81298-ABF6-4DC0-AF45-B068B4DA25F3}" type="parTrans" cxnId="{C58E11BE-0D4E-4127-8F1B-FF0B350511BA}">
      <dgm:prSet/>
      <dgm:spPr/>
      <dgm:t>
        <a:bodyPr/>
        <a:lstStyle/>
        <a:p>
          <a:endParaRPr lang="en-US"/>
        </a:p>
      </dgm:t>
    </dgm:pt>
    <dgm:pt modelId="{8E8322D9-7B52-4B77-BF15-1DA7CB0F53E2}" type="sibTrans" cxnId="{C58E11BE-0D4E-4127-8F1B-FF0B350511BA}">
      <dgm:prSet/>
      <dgm:spPr/>
      <dgm:t>
        <a:bodyPr/>
        <a:lstStyle/>
        <a:p>
          <a:endParaRPr lang="en-US"/>
        </a:p>
      </dgm:t>
    </dgm:pt>
    <dgm:pt modelId="{51670882-D517-445D-A8CD-FBDB1D64D845}">
      <dgm:prSet/>
      <dgm:spPr/>
      <dgm:t>
        <a:bodyPr/>
        <a:lstStyle/>
        <a:p>
          <a:pPr rtl="0"/>
          <a:r>
            <a:rPr lang="en-US" dirty="0" smtClean="0"/>
            <a:t>Performance assessments</a:t>
          </a:r>
          <a:endParaRPr lang="en-US" dirty="0"/>
        </a:p>
      </dgm:t>
    </dgm:pt>
    <dgm:pt modelId="{9E4529EE-45FF-4EC4-8C11-9ED6F7FAFE3B}" type="parTrans" cxnId="{AA0827ED-0423-422F-AAE4-6216EC1BBD8C}">
      <dgm:prSet/>
      <dgm:spPr/>
    </dgm:pt>
    <dgm:pt modelId="{2B77CE22-1768-426F-B10D-36EF3EB2F105}" type="sibTrans" cxnId="{AA0827ED-0423-422F-AAE4-6216EC1BBD8C}">
      <dgm:prSet/>
      <dgm:spPr/>
    </dgm:pt>
    <dgm:pt modelId="{1566EEA6-5D6A-4F1E-923A-0C2F61EC87B9}" type="pres">
      <dgm:prSet presAssocID="{399EF1A9-3A51-4CB1-A15F-88F40F1741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1BC88-A74D-459B-96CC-4D6293E2C950}" type="pres">
      <dgm:prSet presAssocID="{FF6F71EC-C8BC-4CAD-ADE1-910EB885A909}" presName="linNode" presStyleCnt="0"/>
      <dgm:spPr/>
    </dgm:pt>
    <dgm:pt modelId="{66EE581B-E9F5-4EB6-AA0F-349158EFD0D4}" type="pres">
      <dgm:prSet presAssocID="{FF6F71EC-C8BC-4CAD-ADE1-910EB885A9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20C73-4CA3-44B8-8337-8A95EAEACB71}" type="pres">
      <dgm:prSet presAssocID="{FF6F71EC-C8BC-4CAD-ADE1-910EB885A9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2F4E-F3E2-4740-8BA6-62A873C023AC}" type="pres">
      <dgm:prSet presAssocID="{5299F9AE-EE7C-473F-994A-BDABA1F559B3}" presName="sp" presStyleCnt="0"/>
      <dgm:spPr/>
    </dgm:pt>
    <dgm:pt modelId="{382F7D79-517A-4EBC-82B2-FBD48F820EDC}" type="pres">
      <dgm:prSet presAssocID="{ADD5E0E9-AB69-442C-81AC-350128215C75}" presName="linNode" presStyleCnt="0"/>
      <dgm:spPr/>
    </dgm:pt>
    <dgm:pt modelId="{8497BF34-6048-4A00-88E5-694EAA771B01}" type="pres">
      <dgm:prSet presAssocID="{ADD5E0E9-AB69-442C-81AC-350128215C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6D0B2-1749-49B7-A4A3-F4B830FE7D39}" type="pres">
      <dgm:prSet presAssocID="{ADD5E0E9-AB69-442C-81AC-350128215C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E48D2-53CA-4B3D-9924-625DEF53AA1F}" type="pres">
      <dgm:prSet presAssocID="{4823827C-89A8-4712-82C0-DC2490FFC795}" presName="sp" presStyleCnt="0"/>
      <dgm:spPr/>
    </dgm:pt>
    <dgm:pt modelId="{7B112CCF-915B-4265-9ABB-7CD421E490F5}" type="pres">
      <dgm:prSet presAssocID="{5F658CCA-19A2-4F64-9B34-50FEBA75D692}" presName="linNode" presStyleCnt="0"/>
      <dgm:spPr/>
    </dgm:pt>
    <dgm:pt modelId="{EBB20ABE-7BDE-4557-9A0D-86064A7350E6}" type="pres">
      <dgm:prSet presAssocID="{5F658CCA-19A2-4F64-9B34-50FEBA75D6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103D7-5E47-4265-ABF8-7FA22349F190}" type="pres">
      <dgm:prSet presAssocID="{5F658CCA-19A2-4F64-9B34-50FEBA75D6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C086A-80A8-4BA6-9563-48DFC1A3AE6F}" type="presOf" srcId="{049E9F2B-F81D-4A78-BC08-2E196EFB82A7}" destId="{6226D0B2-1749-49B7-A4A3-F4B830FE7D39}" srcOrd="0" destOrd="0" presId="urn:microsoft.com/office/officeart/2005/8/layout/vList5"/>
    <dgm:cxn modelId="{C58E11BE-0D4E-4127-8F1B-FF0B350511BA}" srcId="{5F658CCA-19A2-4F64-9B34-50FEBA75D692}" destId="{FCB08585-F783-4496-94D6-ECBA6E42D52C}" srcOrd="0" destOrd="0" parTransId="{2FF81298-ABF6-4DC0-AF45-B068B4DA25F3}" sibTransId="{8E8322D9-7B52-4B77-BF15-1DA7CB0F53E2}"/>
    <dgm:cxn modelId="{38C1C108-8FF2-4D4E-BC7A-1D72BBC6309B}" type="presOf" srcId="{5F658CCA-19A2-4F64-9B34-50FEBA75D692}" destId="{EBB20ABE-7BDE-4557-9A0D-86064A7350E6}" srcOrd="0" destOrd="0" presId="urn:microsoft.com/office/officeart/2005/8/layout/vList5"/>
    <dgm:cxn modelId="{B4A3288D-B77B-4867-B2EB-4C59C2CBC5ED}" srcId="{ADD5E0E9-AB69-442C-81AC-350128215C75}" destId="{049E9F2B-F81D-4A78-BC08-2E196EFB82A7}" srcOrd="0" destOrd="0" parTransId="{1BB4C44A-1B24-4735-A459-A8E883FE7565}" sibTransId="{FE4D86FF-9192-421C-91CE-98C9259FC884}"/>
    <dgm:cxn modelId="{2C5D0BA6-2FCF-4A8D-81C4-8078E3293F7B}" type="presOf" srcId="{FF6F71EC-C8BC-4CAD-ADE1-910EB885A909}" destId="{66EE581B-E9F5-4EB6-AA0F-349158EFD0D4}" srcOrd="0" destOrd="0" presId="urn:microsoft.com/office/officeart/2005/8/layout/vList5"/>
    <dgm:cxn modelId="{780A4966-24AD-41B2-988D-A6E03B883BBA}" type="presOf" srcId="{4FAC5F86-A26B-4795-B2EB-A766D207C8E0}" destId="{2B520C73-4CA3-44B8-8337-8A95EAEACB71}" srcOrd="0" destOrd="2" presId="urn:microsoft.com/office/officeart/2005/8/layout/vList5"/>
    <dgm:cxn modelId="{CBEDE399-50BF-4A20-A143-F10BB4996B00}" srcId="{FF6F71EC-C8BC-4CAD-ADE1-910EB885A909}" destId="{BB3E69F7-8412-49D6-852D-8CBC0DBD5DF9}" srcOrd="1" destOrd="0" parTransId="{FC94502A-3548-4238-A017-FA4CE023544D}" sibTransId="{2A40688C-DF41-4147-9EF7-1EA907DE6CDF}"/>
    <dgm:cxn modelId="{F007BD2E-3683-49CC-B040-BD3C9F6852E3}" type="presOf" srcId="{BB3E69F7-8412-49D6-852D-8CBC0DBD5DF9}" destId="{2B520C73-4CA3-44B8-8337-8A95EAEACB71}" srcOrd="0" destOrd="1" presId="urn:microsoft.com/office/officeart/2005/8/layout/vList5"/>
    <dgm:cxn modelId="{76655836-2301-4C77-858A-224F5DBD3F80}" type="presOf" srcId="{FCB08585-F783-4496-94D6-ECBA6E42D52C}" destId="{3E1103D7-5E47-4265-ABF8-7FA22349F190}" srcOrd="0" destOrd="0" presId="urn:microsoft.com/office/officeart/2005/8/layout/vList5"/>
    <dgm:cxn modelId="{9D6AE8E5-A297-4DC4-B69E-A956B7FF4683}" type="presOf" srcId="{ADD5E0E9-AB69-442C-81AC-350128215C75}" destId="{8497BF34-6048-4A00-88E5-694EAA771B01}" srcOrd="0" destOrd="0" presId="urn:microsoft.com/office/officeart/2005/8/layout/vList5"/>
    <dgm:cxn modelId="{FD423C94-B933-4921-A14F-1661E01E22A8}" srcId="{FF6F71EC-C8BC-4CAD-ADE1-910EB885A909}" destId="{60878C21-6095-4846-80B3-BF846D6CCBA1}" srcOrd="0" destOrd="0" parTransId="{C99EFBE2-82D8-4663-AC0B-D0DD82AD6224}" sibTransId="{B9E03834-6DF0-40F2-AC7B-9E284AA9C0B8}"/>
    <dgm:cxn modelId="{8C9AB55B-5B19-4C5B-8AF7-DF32C1248304}" type="presOf" srcId="{399EF1A9-3A51-4CB1-A15F-88F40F17419A}" destId="{1566EEA6-5D6A-4F1E-923A-0C2F61EC87B9}" srcOrd="0" destOrd="0" presId="urn:microsoft.com/office/officeart/2005/8/layout/vList5"/>
    <dgm:cxn modelId="{C4E77A79-A9DA-4C3A-BCC6-FBD5AF769C80}" srcId="{399EF1A9-3A51-4CB1-A15F-88F40F17419A}" destId="{ADD5E0E9-AB69-442C-81AC-350128215C75}" srcOrd="1" destOrd="0" parTransId="{CCC74010-C2E5-4378-99B8-CA0AE67D5C14}" sibTransId="{4823827C-89A8-4712-82C0-DC2490FFC795}"/>
    <dgm:cxn modelId="{A62B286E-12A1-4604-9F7F-D917BFAA3313}" type="presOf" srcId="{60878C21-6095-4846-80B3-BF846D6CCBA1}" destId="{2B520C73-4CA3-44B8-8337-8A95EAEACB71}" srcOrd="0" destOrd="0" presId="urn:microsoft.com/office/officeart/2005/8/layout/vList5"/>
    <dgm:cxn modelId="{67BD362A-3EAA-4828-BD27-67A5CB7CB9A3}" srcId="{FF6F71EC-C8BC-4CAD-ADE1-910EB885A909}" destId="{4FAC5F86-A26B-4795-B2EB-A766D207C8E0}" srcOrd="2" destOrd="0" parTransId="{2CBEF933-C6C0-4431-9D45-2846F5223770}" sibTransId="{B4018B7B-55F4-40DC-AF2A-9322946C8987}"/>
    <dgm:cxn modelId="{8101ADD1-6976-47CF-9DF5-76E6973662D3}" srcId="{ADD5E0E9-AB69-442C-81AC-350128215C75}" destId="{8B2E7B46-D28D-46CD-9DBD-F18B921B0A1F}" srcOrd="1" destOrd="0" parTransId="{0381F195-99C9-42A6-B3D6-F727F869DF98}" sibTransId="{17D25669-0CF0-46E9-A4E1-3DF46FDE1024}"/>
    <dgm:cxn modelId="{AA0827ED-0423-422F-AAE4-6216EC1BBD8C}" srcId="{5F658CCA-19A2-4F64-9B34-50FEBA75D692}" destId="{51670882-D517-445D-A8CD-FBDB1D64D845}" srcOrd="1" destOrd="0" parTransId="{9E4529EE-45FF-4EC4-8C11-9ED6F7FAFE3B}" sibTransId="{2B77CE22-1768-426F-B10D-36EF3EB2F105}"/>
    <dgm:cxn modelId="{4AA6CE67-D806-4FC6-AB3F-91F0FBF2174A}" type="presOf" srcId="{51670882-D517-445D-A8CD-FBDB1D64D845}" destId="{3E1103D7-5E47-4265-ABF8-7FA22349F190}" srcOrd="0" destOrd="1" presId="urn:microsoft.com/office/officeart/2005/8/layout/vList5"/>
    <dgm:cxn modelId="{F1306C5B-FD81-4F68-BDC1-0BEB655FFEC9}" srcId="{399EF1A9-3A51-4CB1-A15F-88F40F17419A}" destId="{5F658CCA-19A2-4F64-9B34-50FEBA75D692}" srcOrd="2" destOrd="0" parTransId="{0EADA05B-4DCB-4208-8A63-51736468394F}" sibTransId="{E5DA17FD-C473-411D-9159-5703CC17EAA5}"/>
    <dgm:cxn modelId="{9EBBC248-5041-4069-BE27-EA65965EB284}" srcId="{399EF1A9-3A51-4CB1-A15F-88F40F17419A}" destId="{FF6F71EC-C8BC-4CAD-ADE1-910EB885A909}" srcOrd="0" destOrd="0" parTransId="{5D230C5F-78BE-4670-90B0-F4810B1824D0}" sibTransId="{5299F9AE-EE7C-473F-994A-BDABA1F559B3}"/>
    <dgm:cxn modelId="{BC13A2B0-0819-4BF1-9DD2-6F90E2CE04CC}" type="presOf" srcId="{8B2E7B46-D28D-46CD-9DBD-F18B921B0A1F}" destId="{6226D0B2-1749-49B7-A4A3-F4B830FE7D39}" srcOrd="0" destOrd="1" presId="urn:microsoft.com/office/officeart/2005/8/layout/vList5"/>
    <dgm:cxn modelId="{46876872-A693-4B47-966B-F5D9FB92625E}" type="presParOf" srcId="{1566EEA6-5D6A-4F1E-923A-0C2F61EC87B9}" destId="{FEF1BC88-A74D-459B-96CC-4D6293E2C950}" srcOrd="0" destOrd="0" presId="urn:microsoft.com/office/officeart/2005/8/layout/vList5"/>
    <dgm:cxn modelId="{096498A7-89F1-40D5-A6DD-463C2A7FD60B}" type="presParOf" srcId="{FEF1BC88-A74D-459B-96CC-4D6293E2C950}" destId="{66EE581B-E9F5-4EB6-AA0F-349158EFD0D4}" srcOrd="0" destOrd="0" presId="urn:microsoft.com/office/officeart/2005/8/layout/vList5"/>
    <dgm:cxn modelId="{86792785-9526-4D05-AF0A-8A06C742B8A4}" type="presParOf" srcId="{FEF1BC88-A74D-459B-96CC-4D6293E2C950}" destId="{2B520C73-4CA3-44B8-8337-8A95EAEACB71}" srcOrd="1" destOrd="0" presId="urn:microsoft.com/office/officeart/2005/8/layout/vList5"/>
    <dgm:cxn modelId="{77C9409E-A521-44BC-84A5-BA9D160098DE}" type="presParOf" srcId="{1566EEA6-5D6A-4F1E-923A-0C2F61EC87B9}" destId="{04772F4E-F3E2-4740-8BA6-62A873C023AC}" srcOrd="1" destOrd="0" presId="urn:microsoft.com/office/officeart/2005/8/layout/vList5"/>
    <dgm:cxn modelId="{5B2FC515-0B91-4460-9604-E9B009CFD853}" type="presParOf" srcId="{1566EEA6-5D6A-4F1E-923A-0C2F61EC87B9}" destId="{382F7D79-517A-4EBC-82B2-FBD48F820EDC}" srcOrd="2" destOrd="0" presId="urn:microsoft.com/office/officeart/2005/8/layout/vList5"/>
    <dgm:cxn modelId="{177BDF63-8475-4D76-951A-DEAB2D477B51}" type="presParOf" srcId="{382F7D79-517A-4EBC-82B2-FBD48F820EDC}" destId="{8497BF34-6048-4A00-88E5-694EAA771B01}" srcOrd="0" destOrd="0" presId="urn:microsoft.com/office/officeart/2005/8/layout/vList5"/>
    <dgm:cxn modelId="{313456A8-82BC-43E2-8D2D-C65A466AEA29}" type="presParOf" srcId="{382F7D79-517A-4EBC-82B2-FBD48F820EDC}" destId="{6226D0B2-1749-49B7-A4A3-F4B830FE7D39}" srcOrd="1" destOrd="0" presId="urn:microsoft.com/office/officeart/2005/8/layout/vList5"/>
    <dgm:cxn modelId="{C398FF5F-A0E6-4F43-8048-8235A3E00620}" type="presParOf" srcId="{1566EEA6-5D6A-4F1E-923A-0C2F61EC87B9}" destId="{2CAE48D2-53CA-4B3D-9924-625DEF53AA1F}" srcOrd="3" destOrd="0" presId="urn:microsoft.com/office/officeart/2005/8/layout/vList5"/>
    <dgm:cxn modelId="{5482FBF4-BFDB-4B51-B932-BC1B66731605}" type="presParOf" srcId="{1566EEA6-5D6A-4F1E-923A-0C2F61EC87B9}" destId="{7B112CCF-915B-4265-9ABB-7CD421E490F5}" srcOrd="4" destOrd="0" presId="urn:microsoft.com/office/officeart/2005/8/layout/vList5"/>
    <dgm:cxn modelId="{6B15CB36-E723-44F5-84EE-666B24B25FA3}" type="presParOf" srcId="{7B112CCF-915B-4265-9ABB-7CD421E490F5}" destId="{EBB20ABE-7BDE-4557-9A0D-86064A7350E6}" srcOrd="0" destOrd="0" presId="urn:microsoft.com/office/officeart/2005/8/layout/vList5"/>
    <dgm:cxn modelId="{8E124936-6156-49B3-B235-513CF58FA38D}" type="presParOf" srcId="{7B112CCF-915B-4265-9ABB-7CD421E490F5}" destId="{3E1103D7-5E47-4265-ABF8-7FA22349F1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08F70-1B98-4A24-A382-DD3218F834D8}" type="doc">
      <dgm:prSet loTypeId="urn:microsoft.com/office/officeart/2005/8/layout/cycle8" loCatId="cycle" qsTypeId="urn:microsoft.com/office/officeart/2005/8/quickstyle/simple5" qsCatId="simple" csTypeId="urn:microsoft.com/office/officeart/2005/8/colors/accent2_3" csCatId="accent2" phldr="1"/>
      <dgm:spPr/>
    </dgm:pt>
    <dgm:pt modelId="{841E19A6-A2CA-4A7E-9231-D4B7479903A4}">
      <dgm:prSet phldrT="[Text]"/>
      <dgm:spPr/>
      <dgm:t>
        <a:bodyPr/>
        <a:lstStyle/>
        <a:p>
          <a:r>
            <a:rPr lang="en-US" dirty="0" smtClean="0"/>
            <a:t>Supports teachers in making inferences about what students know</a:t>
          </a:r>
          <a:endParaRPr lang="en-US" dirty="0"/>
        </a:p>
      </dgm:t>
    </dgm:pt>
    <dgm:pt modelId="{C349799C-3754-4BB9-B8A8-2535B3832250}" type="parTrans" cxnId="{AFA8B766-5C20-4CB5-B433-C27A5B7E4819}">
      <dgm:prSet/>
      <dgm:spPr/>
      <dgm:t>
        <a:bodyPr/>
        <a:lstStyle/>
        <a:p>
          <a:endParaRPr lang="en-US"/>
        </a:p>
      </dgm:t>
    </dgm:pt>
    <dgm:pt modelId="{501043D9-7830-438C-8D10-EB9002D5584B}" type="sibTrans" cxnId="{AFA8B766-5C20-4CB5-B433-C27A5B7E4819}">
      <dgm:prSet/>
      <dgm:spPr/>
      <dgm:t>
        <a:bodyPr/>
        <a:lstStyle/>
        <a:p>
          <a:endParaRPr lang="en-US"/>
        </a:p>
      </dgm:t>
    </dgm:pt>
    <dgm:pt modelId="{2BF6D7E2-D81C-4E5C-AF63-E7A0C780A372}">
      <dgm:prSet phldrT="[Text]"/>
      <dgm:spPr/>
      <dgm:t>
        <a:bodyPr/>
        <a:lstStyle/>
        <a:p>
          <a:r>
            <a:rPr lang="en-US" dirty="0" smtClean="0"/>
            <a:t>Provides information in a timely manner</a:t>
          </a:r>
          <a:endParaRPr lang="en-US" dirty="0"/>
        </a:p>
      </dgm:t>
    </dgm:pt>
    <dgm:pt modelId="{8069B2E4-C6AE-487E-A8A3-4DE42FCF55BB}" type="parTrans" cxnId="{DE6C0A8A-358E-42BE-8157-7F595AE8D36E}">
      <dgm:prSet/>
      <dgm:spPr/>
      <dgm:t>
        <a:bodyPr/>
        <a:lstStyle/>
        <a:p>
          <a:endParaRPr lang="en-US"/>
        </a:p>
      </dgm:t>
    </dgm:pt>
    <dgm:pt modelId="{FAF19EE7-9EF9-4B40-8E87-D094B1646039}" type="sibTrans" cxnId="{DE6C0A8A-358E-42BE-8157-7F595AE8D36E}">
      <dgm:prSet/>
      <dgm:spPr/>
      <dgm:t>
        <a:bodyPr/>
        <a:lstStyle/>
        <a:p>
          <a:endParaRPr lang="en-US"/>
        </a:p>
      </dgm:t>
    </dgm:pt>
    <dgm:pt modelId="{B356C51B-8B54-48A6-911C-5AFE7575DA60}">
      <dgm:prSet phldrT="[Text]"/>
      <dgm:spPr/>
      <dgm:t>
        <a:bodyPr/>
        <a:lstStyle/>
        <a:p>
          <a:r>
            <a:rPr lang="en-US" dirty="0" smtClean="0"/>
            <a:t>Designed to elicit specific information about what students know</a:t>
          </a:r>
          <a:endParaRPr lang="en-US" dirty="0"/>
        </a:p>
      </dgm:t>
    </dgm:pt>
    <dgm:pt modelId="{CA5C0C63-7103-479C-BE9F-9A27E7900F19}" type="parTrans" cxnId="{17902401-5A41-4C34-B003-7695E0A8EB1D}">
      <dgm:prSet/>
      <dgm:spPr/>
      <dgm:t>
        <a:bodyPr/>
        <a:lstStyle/>
        <a:p>
          <a:endParaRPr lang="en-US"/>
        </a:p>
      </dgm:t>
    </dgm:pt>
    <dgm:pt modelId="{2A52EFFF-E795-4BB4-A148-8B4BFCF258BB}" type="sibTrans" cxnId="{17902401-5A41-4C34-B003-7695E0A8EB1D}">
      <dgm:prSet/>
      <dgm:spPr/>
      <dgm:t>
        <a:bodyPr/>
        <a:lstStyle/>
        <a:p>
          <a:endParaRPr lang="en-US"/>
        </a:p>
      </dgm:t>
    </dgm:pt>
    <dgm:pt modelId="{19B32EA8-BC04-4D97-B896-7986B90E95F5}" type="pres">
      <dgm:prSet presAssocID="{69B08F70-1B98-4A24-A382-DD3218F834D8}" presName="compositeShape" presStyleCnt="0">
        <dgm:presLayoutVars>
          <dgm:chMax val="7"/>
          <dgm:dir/>
          <dgm:resizeHandles val="exact"/>
        </dgm:presLayoutVars>
      </dgm:prSet>
      <dgm:spPr/>
    </dgm:pt>
    <dgm:pt modelId="{2F46C22C-C503-4356-92AB-93FBC0DCBE9D}" type="pres">
      <dgm:prSet presAssocID="{69B08F70-1B98-4A24-A382-DD3218F834D8}" presName="wedge1" presStyleLbl="node1" presStyleIdx="0" presStyleCnt="3"/>
      <dgm:spPr/>
      <dgm:t>
        <a:bodyPr/>
        <a:lstStyle/>
        <a:p>
          <a:endParaRPr lang="en-US"/>
        </a:p>
      </dgm:t>
    </dgm:pt>
    <dgm:pt modelId="{F38FF8BA-D0E2-450F-BAC4-713699B11374}" type="pres">
      <dgm:prSet presAssocID="{69B08F70-1B98-4A24-A382-DD3218F834D8}" presName="dummy1a" presStyleCnt="0"/>
      <dgm:spPr/>
    </dgm:pt>
    <dgm:pt modelId="{BED34727-7B54-4702-946B-B4E2D0A804DA}" type="pres">
      <dgm:prSet presAssocID="{69B08F70-1B98-4A24-A382-DD3218F834D8}" presName="dummy1b" presStyleCnt="0"/>
      <dgm:spPr/>
    </dgm:pt>
    <dgm:pt modelId="{5F1A5192-BA09-4E19-9633-F78123811A11}" type="pres">
      <dgm:prSet presAssocID="{69B08F70-1B98-4A24-A382-DD3218F834D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2BAE7-B730-4D8C-A254-5DABFA0CF40D}" type="pres">
      <dgm:prSet presAssocID="{69B08F70-1B98-4A24-A382-DD3218F834D8}" presName="wedge2" presStyleLbl="node1" presStyleIdx="1" presStyleCnt="3"/>
      <dgm:spPr/>
      <dgm:t>
        <a:bodyPr/>
        <a:lstStyle/>
        <a:p>
          <a:endParaRPr lang="en-US"/>
        </a:p>
      </dgm:t>
    </dgm:pt>
    <dgm:pt modelId="{52EB4AD3-70DB-4A38-99E6-4AAED483CD24}" type="pres">
      <dgm:prSet presAssocID="{69B08F70-1B98-4A24-A382-DD3218F834D8}" presName="dummy2a" presStyleCnt="0"/>
      <dgm:spPr/>
    </dgm:pt>
    <dgm:pt modelId="{9DF33070-1DE7-48D2-AE9C-9E382FF15E2C}" type="pres">
      <dgm:prSet presAssocID="{69B08F70-1B98-4A24-A382-DD3218F834D8}" presName="dummy2b" presStyleCnt="0"/>
      <dgm:spPr/>
    </dgm:pt>
    <dgm:pt modelId="{A839AD8A-AFD3-4426-B2F0-F131A3ADF0DD}" type="pres">
      <dgm:prSet presAssocID="{69B08F70-1B98-4A24-A382-DD3218F834D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30E6C-D3AE-433B-AEFF-9B03A127F25F}" type="pres">
      <dgm:prSet presAssocID="{69B08F70-1B98-4A24-A382-DD3218F834D8}" presName="wedge3" presStyleLbl="node1" presStyleIdx="2" presStyleCnt="3"/>
      <dgm:spPr/>
      <dgm:t>
        <a:bodyPr/>
        <a:lstStyle/>
        <a:p>
          <a:endParaRPr lang="en-US"/>
        </a:p>
      </dgm:t>
    </dgm:pt>
    <dgm:pt modelId="{00E862FB-A7F2-4A51-91A6-D33DFF1A1866}" type="pres">
      <dgm:prSet presAssocID="{69B08F70-1B98-4A24-A382-DD3218F834D8}" presName="dummy3a" presStyleCnt="0"/>
      <dgm:spPr/>
    </dgm:pt>
    <dgm:pt modelId="{18A94EAD-A7FB-4E77-A4BD-BE62C8DF51DB}" type="pres">
      <dgm:prSet presAssocID="{69B08F70-1B98-4A24-A382-DD3218F834D8}" presName="dummy3b" presStyleCnt="0"/>
      <dgm:spPr/>
    </dgm:pt>
    <dgm:pt modelId="{DFD9F6AC-FE80-4546-9245-ECAEF35C43A2}" type="pres">
      <dgm:prSet presAssocID="{69B08F70-1B98-4A24-A382-DD3218F834D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B18CB-25AB-45EE-895A-E29801885D1F}" type="pres">
      <dgm:prSet presAssocID="{501043D9-7830-438C-8D10-EB9002D5584B}" presName="arrowWedge1" presStyleLbl="fgSibTrans2D1" presStyleIdx="0" presStyleCnt="3"/>
      <dgm:spPr/>
    </dgm:pt>
    <dgm:pt modelId="{DBADD666-6F4F-47E7-9061-72F0E0910E71}" type="pres">
      <dgm:prSet presAssocID="{FAF19EE7-9EF9-4B40-8E87-D094B1646039}" presName="arrowWedge2" presStyleLbl="fgSibTrans2D1" presStyleIdx="1" presStyleCnt="3"/>
      <dgm:spPr/>
    </dgm:pt>
    <dgm:pt modelId="{0F8FBBFC-0D0B-4520-A162-4F3675F4348D}" type="pres">
      <dgm:prSet presAssocID="{2A52EFFF-E795-4BB4-A148-8B4BFCF258BB}" presName="arrowWedge3" presStyleLbl="fgSibTrans2D1" presStyleIdx="2" presStyleCnt="3"/>
      <dgm:spPr/>
    </dgm:pt>
  </dgm:ptLst>
  <dgm:cxnLst>
    <dgm:cxn modelId="{6A8633F6-2201-4ED3-A677-4C2E47819AE9}" type="presOf" srcId="{B356C51B-8B54-48A6-911C-5AFE7575DA60}" destId="{DFD9F6AC-FE80-4546-9245-ECAEF35C43A2}" srcOrd="1" destOrd="0" presId="urn:microsoft.com/office/officeart/2005/8/layout/cycle8"/>
    <dgm:cxn modelId="{1003582F-2FD5-4552-A21A-82E7CF8C16E9}" type="presOf" srcId="{B356C51B-8B54-48A6-911C-5AFE7575DA60}" destId="{6D230E6C-D3AE-433B-AEFF-9B03A127F25F}" srcOrd="0" destOrd="0" presId="urn:microsoft.com/office/officeart/2005/8/layout/cycle8"/>
    <dgm:cxn modelId="{39AEFC42-79DE-4D0D-A4DE-2936B0B09672}" type="presOf" srcId="{2BF6D7E2-D81C-4E5C-AF63-E7A0C780A372}" destId="{6142BAE7-B730-4D8C-A254-5DABFA0CF40D}" srcOrd="0" destOrd="0" presId="urn:microsoft.com/office/officeart/2005/8/layout/cycle8"/>
    <dgm:cxn modelId="{17902401-5A41-4C34-B003-7695E0A8EB1D}" srcId="{69B08F70-1B98-4A24-A382-DD3218F834D8}" destId="{B356C51B-8B54-48A6-911C-5AFE7575DA60}" srcOrd="2" destOrd="0" parTransId="{CA5C0C63-7103-479C-BE9F-9A27E7900F19}" sibTransId="{2A52EFFF-E795-4BB4-A148-8B4BFCF258BB}"/>
    <dgm:cxn modelId="{DE6C0A8A-358E-42BE-8157-7F595AE8D36E}" srcId="{69B08F70-1B98-4A24-A382-DD3218F834D8}" destId="{2BF6D7E2-D81C-4E5C-AF63-E7A0C780A372}" srcOrd="1" destOrd="0" parTransId="{8069B2E4-C6AE-487E-A8A3-4DE42FCF55BB}" sibTransId="{FAF19EE7-9EF9-4B40-8E87-D094B1646039}"/>
    <dgm:cxn modelId="{2E9A28C7-851A-40BA-8FF5-030EDF97D009}" type="presOf" srcId="{2BF6D7E2-D81C-4E5C-AF63-E7A0C780A372}" destId="{A839AD8A-AFD3-4426-B2F0-F131A3ADF0DD}" srcOrd="1" destOrd="0" presId="urn:microsoft.com/office/officeart/2005/8/layout/cycle8"/>
    <dgm:cxn modelId="{871D590C-93E6-46F3-BF70-C73201692B76}" type="presOf" srcId="{841E19A6-A2CA-4A7E-9231-D4B7479903A4}" destId="{5F1A5192-BA09-4E19-9633-F78123811A11}" srcOrd="1" destOrd="0" presId="urn:microsoft.com/office/officeart/2005/8/layout/cycle8"/>
    <dgm:cxn modelId="{49468C11-7F72-4621-90D1-ADC577DF1063}" type="presOf" srcId="{841E19A6-A2CA-4A7E-9231-D4B7479903A4}" destId="{2F46C22C-C503-4356-92AB-93FBC0DCBE9D}" srcOrd="0" destOrd="0" presId="urn:microsoft.com/office/officeart/2005/8/layout/cycle8"/>
    <dgm:cxn modelId="{D37B2DA0-F179-4683-82D7-F8BC66EA756B}" type="presOf" srcId="{69B08F70-1B98-4A24-A382-DD3218F834D8}" destId="{19B32EA8-BC04-4D97-B896-7986B90E95F5}" srcOrd="0" destOrd="0" presId="urn:microsoft.com/office/officeart/2005/8/layout/cycle8"/>
    <dgm:cxn modelId="{AFA8B766-5C20-4CB5-B433-C27A5B7E4819}" srcId="{69B08F70-1B98-4A24-A382-DD3218F834D8}" destId="{841E19A6-A2CA-4A7E-9231-D4B7479903A4}" srcOrd="0" destOrd="0" parTransId="{C349799C-3754-4BB9-B8A8-2535B3832250}" sibTransId="{501043D9-7830-438C-8D10-EB9002D5584B}"/>
    <dgm:cxn modelId="{FB7EA55C-E733-4B04-B92F-60483EFF95AF}" type="presParOf" srcId="{19B32EA8-BC04-4D97-B896-7986B90E95F5}" destId="{2F46C22C-C503-4356-92AB-93FBC0DCBE9D}" srcOrd="0" destOrd="0" presId="urn:microsoft.com/office/officeart/2005/8/layout/cycle8"/>
    <dgm:cxn modelId="{D3E4373F-6456-46AE-B2CF-A758A55D07C7}" type="presParOf" srcId="{19B32EA8-BC04-4D97-B896-7986B90E95F5}" destId="{F38FF8BA-D0E2-450F-BAC4-713699B11374}" srcOrd="1" destOrd="0" presId="urn:microsoft.com/office/officeart/2005/8/layout/cycle8"/>
    <dgm:cxn modelId="{40C58CDB-1A1C-4B6F-9D1E-EA0A0B45F6B2}" type="presParOf" srcId="{19B32EA8-BC04-4D97-B896-7986B90E95F5}" destId="{BED34727-7B54-4702-946B-B4E2D0A804DA}" srcOrd="2" destOrd="0" presId="urn:microsoft.com/office/officeart/2005/8/layout/cycle8"/>
    <dgm:cxn modelId="{8ADFEAE7-6BBD-43E2-B599-8CC0FAA75DBF}" type="presParOf" srcId="{19B32EA8-BC04-4D97-B896-7986B90E95F5}" destId="{5F1A5192-BA09-4E19-9633-F78123811A11}" srcOrd="3" destOrd="0" presId="urn:microsoft.com/office/officeart/2005/8/layout/cycle8"/>
    <dgm:cxn modelId="{0EC03150-8BDC-42D7-9D40-9D75890EE3BA}" type="presParOf" srcId="{19B32EA8-BC04-4D97-B896-7986B90E95F5}" destId="{6142BAE7-B730-4D8C-A254-5DABFA0CF40D}" srcOrd="4" destOrd="0" presId="urn:microsoft.com/office/officeart/2005/8/layout/cycle8"/>
    <dgm:cxn modelId="{D542CADD-773F-49C3-9872-7126E3C087F8}" type="presParOf" srcId="{19B32EA8-BC04-4D97-B896-7986B90E95F5}" destId="{52EB4AD3-70DB-4A38-99E6-4AAED483CD24}" srcOrd="5" destOrd="0" presId="urn:microsoft.com/office/officeart/2005/8/layout/cycle8"/>
    <dgm:cxn modelId="{5B590B1F-CE51-4928-A3ED-0B5DF22E012E}" type="presParOf" srcId="{19B32EA8-BC04-4D97-B896-7986B90E95F5}" destId="{9DF33070-1DE7-48D2-AE9C-9E382FF15E2C}" srcOrd="6" destOrd="0" presId="urn:microsoft.com/office/officeart/2005/8/layout/cycle8"/>
    <dgm:cxn modelId="{289D096F-EAE9-4021-A1E3-71D10A4BFC33}" type="presParOf" srcId="{19B32EA8-BC04-4D97-B896-7986B90E95F5}" destId="{A839AD8A-AFD3-4426-B2F0-F131A3ADF0DD}" srcOrd="7" destOrd="0" presId="urn:microsoft.com/office/officeart/2005/8/layout/cycle8"/>
    <dgm:cxn modelId="{73F372A2-0BC3-4E15-95EC-A156436148DF}" type="presParOf" srcId="{19B32EA8-BC04-4D97-B896-7986B90E95F5}" destId="{6D230E6C-D3AE-433B-AEFF-9B03A127F25F}" srcOrd="8" destOrd="0" presId="urn:microsoft.com/office/officeart/2005/8/layout/cycle8"/>
    <dgm:cxn modelId="{FDFB33F9-A16C-4A88-8B2D-4DFFC92B3F6D}" type="presParOf" srcId="{19B32EA8-BC04-4D97-B896-7986B90E95F5}" destId="{00E862FB-A7F2-4A51-91A6-D33DFF1A1866}" srcOrd="9" destOrd="0" presId="urn:microsoft.com/office/officeart/2005/8/layout/cycle8"/>
    <dgm:cxn modelId="{2CC13AE6-E707-4BB3-8F80-52BCC644A9E7}" type="presParOf" srcId="{19B32EA8-BC04-4D97-B896-7986B90E95F5}" destId="{18A94EAD-A7FB-4E77-A4BD-BE62C8DF51DB}" srcOrd="10" destOrd="0" presId="urn:microsoft.com/office/officeart/2005/8/layout/cycle8"/>
    <dgm:cxn modelId="{377262B7-12BE-474F-969F-D587BA6ED154}" type="presParOf" srcId="{19B32EA8-BC04-4D97-B896-7986B90E95F5}" destId="{DFD9F6AC-FE80-4546-9245-ECAEF35C43A2}" srcOrd="11" destOrd="0" presId="urn:microsoft.com/office/officeart/2005/8/layout/cycle8"/>
    <dgm:cxn modelId="{041D49DB-CCD4-494E-B8AD-CBCDB0945995}" type="presParOf" srcId="{19B32EA8-BC04-4D97-B896-7986B90E95F5}" destId="{CF3B18CB-25AB-45EE-895A-E29801885D1F}" srcOrd="12" destOrd="0" presId="urn:microsoft.com/office/officeart/2005/8/layout/cycle8"/>
    <dgm:cxn modelId="{E1643CD4-F749-4AB5-BB81-34043DE85D07}" type="presParOf" srcId="{19B32EA8-BC04-4D97-B896-7986B90E95F5}" destId="{DBADD666-6F4F-47E7-9061-72F0E0910E71}" srcOrd="13" destOrd="0" presId="urn:microsoft.com/office/officeart/2005/8/layout/cycle8"/>
    <dgm:cxn modelId="{404643C1-8B97-41A6-9A37-D60BDE6762F4}" type="presParOf" srcId="{19B32EA8-BC04-4D97-B896-7986B90E95F5}" destId="{0F8FBBFC-0D0B-4520-A162-4F3675F4348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D026E-67CE-47A3-AFC7-D46BBB0826A9}">
      <dsp:nvSpPr>
        <dsp:cNvPr id="0" name=""/>
        <dsp:cNvSpPr/>
      </dsp:nvSpPr>
      <dsp:spPr>
        <a:xfrm>
          <a:off x="1176784" y="0"/>
          <a:ext cx="3542121" cy="88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Standards</a:t>
          </a:r>
          <a:endParaRPr lang="en-US" sz="2700" kern="1200" dirty="0"/>
        </a:p>
      </dsp:txBody>
      <dsp:txXfrm>
        <a:off x="1202720" y="25936"/>
        <a:ext cx="3490249" cy="833658"/>
      </dsp:txXfrm>
    </dsp:sp>
    <dsp:sp modelId="{6FD3E9D6-1A2C-48F8-8028-789EF9FA29AD}">
      <dsp:nvSpPr>
        <dsp:cNvPr id="0" name=""/>
        <dsp:cNvSpPr/>
      </dsp:nvSpPr>
      <dsp:spPr>
        <a:xfrm rot="5400000">
          <a:off x="2870361" y="963014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8F8D2-C732-4868-A96B-9E4A15EF7D5D}">
      <dsp:nvSpPr>
        <dsp:cNvPr id="0" name=""/>
        <dsp:cNvSpPr/>
      </dsp:nvSpPr>
      <dsp:spPr>
        <a:xfrm>
          <a:off x="1176784" y="1195465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Aspirational</a:t>
          </a:r>
          <a:endParaRPr lang="en-US" sz="1800" kern="1200" dirty="0"/>
        </a:p>
      </dsp:txBody>
      <dsp:txXfrm>
        <a:off x="1202720" y="1221401"/>
        <a:ext cx="3490249" cy="833658"/>
      </dsp:txXfrm>
    </dsp:sp>
    <dsp:sp modelId="{DF92ACA1-4304-49A0-A1E8-B8032C53DA33}">
      <dsp:nvSpPr>
        <dsp:cNvPr id="0" name=""/>
        <dsp:cNvSpPr/>
      </dsp:nvSpPr>
      <dsp:spPr>
        <a:xfrm rot="5400000">
          <a:off x="2870361" y="2158480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7EBB0-30BF-4CCC-9F38-4D7CFEA9FDFB}">
      <dsp:nvSpPr>
        <dsp:cNvPr id="0" name=""/>
        <dsp:cNvSpPr/>
      </dsp:nvSpPr>
      <dsp:spPr>
        <a:xfrm>
          <a:off x="1176784" y="2390931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Discrete objectives</a:t>
          </a:r>
          <a:endParaRPr lang="en-US" sz="1800" kern="1200" dirty="0"/>
        </a:p>
      </dsp:txBody>
      <dsp:txXfrm>
        <a:off x="1202720" y="2416867"/>
        <a:ext cx="3490249" cy="833658"/>
      </dsp:txXfrm>
    </dsp:sp>
    <dsp:sp modelId="{09F6F9B0-0F9C-46B7-9980-F64C159AF296}">
      <dsp:nvSpPr>
        <dsp:cNvPr id="0" name=""/>
        <dsp:cNvSpPr/>
      </dsp:nvSpPr>
      <dsp:spPr>
        <a:xfrm rot="5400000">
          <a:off x="2870361" y="3353946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5D351-CABD-4E35-9CB8-92D47D7A3A2C}">
      <dsp:nvSpPr>
        <dsp:cNvPr id="0" name=""/>
        <dsp:cNvSpPr/>
      </dsp:nvSpPr>
      <dsp:spPr>
        <a:xfrm>
          <a:off x="1176784" y="3586397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Tied to specific ages or grades</a:t>
          </a:r>
          <a:endParaRPr lang="en-US" sz="1800" kern="1200" dirty="0"/>
        </a:p>
      </dsp:txBody>
      <dsp:txXfrm>
        <a:off x="1202720" y="3612333"/>
        <a:ext cx="3490249" cy="833658"/>
      </dsp:txXfrm>
    </dsp:sp>
    <dsp:sp modelId="{C9CA5174-8CAD-412E-AADA-34E499BE7FC0}">
      <dsp:nvSpPr>
        <dsp:cNvPr id="0" name=""/>
        <dsp:cNvSpPr/>
      </dsp:nvSpPr>
      <dsp:spPr>
        <a:xfrm rot="5400000">
          <a:off x="2870361" y="4549411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06CD1-C348-48EA-9988-D8D25D579826}">
      <dsp:nvSpPr>
        <dsp:cNvPr id="0" name=""/>
        <dsp:cNvSpPr/>
      </dsp:nvSpPr>
      <dsp:spPr>
        <a:xfrm>
          <a:off x="1176784" y="4781863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Developed </a:t>
          </a:r>
          <a:r>
            <a:rPr lang="en-US" sz="1800" kern="1200" dirty="0" smtClean="0"/>
            <a:t>based on conventional wisdom &amp; expert consensus</a:t>
          </a:r>
          <a:endParaRPr lang="en-US" sz="1800" kern="1200" dirty="0"/>
        </a:p>
      </dsp:txBody>
      <dsp:txXfrm>
        <a:off x="1202720" y="4807799"/>
        <a:ext cx="3490249" cy="833658"/>
      </dsp:txXfrm>
    </dsp:sp>
    <dsp:sp modelId="{B63287DB-C147-4F77-A61B-796112FABC1C}">
      <dsp:nvSpPr>
        <dsp:cNvPr id="0" name=""/>
        <dsp:cNvSpPr/>
      </dsp:nvSpPr>
      <dsp:spPr>
        <a:xfrm>
          <a:off x="5214802" y="0"/>
          <a:ext cx="3542121" cy="88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Learning progressions</a:t>
          </a:r>
          <a:endParaRPr lang="en-US" sz="2700" kern="1200" dirty="0"/>
        </a:p>
      </dsp:txBody>
      <dsp:txXfrm>
        <a:off x="5240738" y="25936"/>
        <a:ext cx="3490249" cy="833658"/>
      </dsp:txXfrm>
    </dsp:sp>
    <dsp:sp modelId="{B5F28927-9FDE-47A2-A066-5D7079273855}">
      <dsp:nvSpPr>
        <dsp:cNvPr id="0" name=""/>
        <dsp:cNvSpPr/>
      </dsp:nvSpPr>
      <dsp:spPr>
        <a:xfrm rot="5400000">
          <a:off x="6908379" y="963014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940F6-3D21-47DD-95B4-4566240A2E59}">
      <dsp:nvSpPr>
        <dsp:cNvPr id="0" name=""/>
        <dsp:cNvSpPr/>
      </dsp:nvSpPr>
      <dsp:spPr>
        <a:xfrm>
          <a:off x="5214802" y="1195465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Hypotheses about how learning develops</a:t>
          </a:r>
          <a:endParaRPr lang="en-US" sz="1800" kern="1200" dirty="0"/>
        </a:p>
      </dsp:txBody>
      <dsp:txXfrm>
        <a:off x="5240738" y="1221401"/>
        <a:ext cx="3490249" cy="833658"/>
      </dsp:txXfrm>
    </dsp:sp>
    <dsp:sp modelId="{0AC8F399-1145-43EB-B153-39573BB13A8A}">
      <dsp:nvSpPr>
        <dsp:cNvPr id="0" name=""/>
        <dsp:cNvSpPr/>
      </dsp:nvSpPr>
      <dsp:spPr>
        <a:xfrm rot="5400000">
          <a:off x="6908379" y="2158480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0E15B-D798-4D90-BA14-DC5C19CDB579}">
      <dsp:nvSpPr>
        <dsp:cNvPr id="0" name=""/>
        <dsp:cNvSpPr/>
      </dsp:nvSpPr>
      <dsp:spPr>
        <a:xfrm>
          <a:off x="5214802" y="2390931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 connections between learning targets</a:t>
          </a:r>
          <a:endParaRPr lang="en-US" sz="1800" kern="1200" dirty="0"/>
        </a:p>
      </dsp:txBody>
      <dsp:txXfrm>
        <a:off x="5240738" y="2416867"/>
        <a:ext cx="3490249" cy="833658"/>
      </dsp:txXfrm>
    </dsp:sp>
    <dsp:sp modelId="{6804BC69-DB3F-41E0-9ECD-463BFB3E7243}">
      <dsp:nvSpPr>
        <dsp:cNvPr id="0" name=""/>
        <dsp:cNvSpPr/>
      </dsp:nvSpPr>
      <dsp:spPr>
        <a:xfrm rot="5400000">
          <a:off x="6908379" y="3353946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172B6-78BE-4CAB-B558-6754246BBC2F}">
      <dsp:nvSpPr>
        <dsp:cNvPr id="0" name=""/>
        <dsp:cNvSpPr/>
      </dsp:nvSpPr>
      <dsp:spPr>
        <a:xfrm>
          <a:off x="5214802" y="3586397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Assume that students within a grade are at a range of levels</a:t>
          </a:r>
          <a:endParaRPr lang="en-US" sz="1800" kern="1200" dirty="0"/>
        </a:p>
      </dsp:txBody>
      <dsp:txXfrm>
        <a:off x="5240738" y="3612333"/>
        <a:ext cx="3490249" cy="833658"/>
      </dsp:txXfrm>
    </dsp:sp>
    <dsp:sp modelId="{DB9B4089-278A-49AE-B3C6-3E43DB2FF361}">
      <dsp:nvSpPr>
        <dsp:cNvPr id="0" name=""/>
        <dsp:cNvSpPr/>
      </dsp:nvSpPr>
      <dsp:spPr>
        <a:xfrm rot="5400000">
          <a:off x="6908379" y="4549411"/>
          <a:ext cx="154967" cy="15496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B920F8-E6C8-4E4E-9594-B291E0933FCA}">
      <dsp:nvSpPr>
        <dsp:cNvPr id="0" name=""/>
        <dsp:cNvSpPr/>
      </dsp:nvSpPr>
      <dsp:spPr>
        <a:xfrm>
          <a:off x="5214802" y="4781863"/>
          <a:ext cx="3542121" cy="885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Developed (or informed) from research</a:t>
          </a:r>
          <a:endParaRPr lang="en-US" sz="1800" kern="1200" dirty="0"/>
        </a:p>
      </dsp:txBody>
      <dsp:txXfrm>
        <a:off x="5240738" y="4807799"/>
        <a:ext cx="3490249" cy="833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B11B5-935C-41BE-88F3-A8C341AB2696}">
      <dsp:nvSpPr>
        <dsp:cNvPr id="0" name=""/>
        <dsp:cNvSpPr/>
      </dsp:nvSpPr>
      <dsp:spPr>
        <a:xfrm rot="10800000">
          <a:off x="3756" y="169342"/>
          <a:ext cx="2253996" cy="1950720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252B2-AF35-4696-8349-30D9E561FF74}">
      <dsp:nvSpPr>
        <dsp:cNvPr id="0" name=""/>
        <dsp:cNvSpPr/>
      </dsp:nvSpPr>
      <dsp:spPr>
        <a:xfrm>
          <a:off x="2972307" y="179290"/>
          <a:ext cx="3005923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Top-down:</a:t>
          </a:r>
          <a:r>
            <a:rPr lang="en-US" sz="2000" kern="1200" dirty="0" smtClean="0"/>
            <a:t> Curriculum experts and teachers develop LP based on their experience teaching children</a:t>
          </a:r>
          <a:endParaRPr lang="en-US" sz="2000" kern="1200" dirty="0"/>
        </a:p>
      </dsp:txBody>
      <dsp:txXfrm>
        <a:off x="2972307" y="179290"/>
        <a:ext cx="3005923" cy="1950720"/>
      </dsp:txXfrm>
    </dsp:sp>
    <dsp:sp modelId="{776D8B14-083E-469B-9708-1D52411158EB}">
      <dsp:nvSpPr>
        <dsp:cNvPr id="0" name=""/>
        <dsp:cNvSpPr/>
      </dsp:nvSpPr>
      <dsp:spPr>
        <a:xfrm rot="10800000">
          <a:off x="679955" y="2113280"/>
          <a:ext cx="2253996" cy="1950720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EDE76-14EF-4231-911D-FF41BAA561AE}">
      <dsp:nvSpPr>
        <dsp:cNvPr id="0" name=""/>
        <dsp:cNvSpPr/>
      </dsp:nvSpPr>
      <dsp:spPr>
        <a:xfrm>
          <a:off x="3001571" y="2113280"/>
          <a:ext cx="3824962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Bottom-up:</a:t>
          </a:r>
          <a:r>
            <a:rPr lang="en-US" sz="2000" kern="1200" dirty="0" smtClean="0"/>
            <a:t> Experts construct LP based on learning science research</a:t>
          </a:r>
        </a:p>
      </dsp:txBody>
      <dsp:txXfrm>
        <a:off x="3001571" y="2113280"/>
        <a:ext cx="3824962" cy="1950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24AB-4439-4660-BCD5-3B5D2A91F5D0}">
      <dsp:nvSpPr>
        <dsp:cNvPr id="0" name=""/>
        <dsp:cNvSpPr/>
      </dsp:nvSpPr>
      <dsp:spPr>
        <a:xfrm>
          <a:off x="0" y="185524"/>
          <a:ext cx="8275292" cy="4667463"/>
        </a:xfrm>
        <a:prstGeom prst="leftRightRibb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5ED60-0584-46EA-AAF4-DCED279EA637}">
      <dsp:nvSpPr>
        <dsp:cNvPr id="0" name=""/>
        <dsp:cNvSpPr/>
      </dsp:nvSpPr>
      <dsp:spPr>
        <a:xfrm>
          <a:off x="993035" y="1350706"/>
          <a:ext cx="2730846" cy="16219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Current Large-Scale Assessments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Make claims about whether students have reached benchmarks or mastered concepts</a:t>
          </a:r>
          <a:endParaRPr lang="en-US" sz="1500" kern="1200" dirty="0"/>
        </a:p>
      </dsp:txBody>
      <dsp:txXfrm>
        <a:off x="993035" y="1350706"/>
        <a:ext cx="2730846" cy="1621957"/>
      </dsp:txXfrm>
    </dsp:sp>
    <dsp:sp modelId="{9966F84E-E2B9-4B48-BCA2-5042F89F7D78}">
      <dsp:nvSpPr>
        <dsp:cNvPr id="0" name=""/>
        <dsp:cNvSpPr/>
      </dsp:nvSpPr>
      <dsp:spPr>
        <a:xfrm>
          <a:off x="4137646" y="1880324"/>
          <a:ext cx="3227363" cy="16219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Assessments Based on Learning Progressions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Make claims about the sophistication of student knowledge</a:t>
          </a:r>
          <a:endParaRPr lang="en-US" sz="1500" kern="1200" dirty="0"/>
        </a:p>
      </dsp:txBody>
      <dsp:txXfrm>
        <a:off x="4137646" y="1880324"/>
        <a:ext cx="3227363" cy="1621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20C73-4CA3-44B8-8337-8A95EAEACB71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Ordered multiple-choice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Choose-explain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Multiple true-false</a:t>
          </a:r>
          <a:endParaRPr lang="en-US" sz="2100" kern="1200"/>
        </a:p>
      </dsp:txBody>
      <dsp:txXfrm rot="-5400000">
        <a:off x="2962656" y="205028"/>
        <a:ext cx="5209983" cy="1052927"/>
      </dsp:txXfrm>
    </dsp:sp>
    <dsp:sp modelId="{66EE581B-E9F5-4EB6-AA0F-349158EFD0D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Selected Response</a:t>
          </a:r>
          <a:endParaRPr lang="en-US" sz="2800" kern="1200" dirty="0"/>
        </a:p>
      </dsp:txBody>
      <dsp:txXfrm>
        <a:off x="71201" y="73410"/>
        <a:ext cx="2820254" cy="1316160"/>
      </dsp:txXfrm>
    </dsp:sp>
    <dsp:sp modelId="{6226D0B2-1749-49B7-A4A3-F4B830FE7D3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Essay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Short-answer</a:t>
          </a:r>
          <a:endParaRPr lang="en-US" sz="2100" kern="1200" dirty="0"/>
        </a:p>
      </dsp:txBody>
      <dsp:txXfrm rot="-5400000">
        <a:off x="2962656" y="1736518"/>
        <a:ext cx="5209983" cy="1052927"/>
      </dsp:txXfrm>
    </dsp:sp>
    <dsp:sp modelId="{8497BF34-6048-4A00-88E5-694EAA771B01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2">
            <a:shade val="80000"/>
            <a:hueOff val="-374199"/>
            <a:satOff val="-40003"/>
            <a:lumOff val="20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Constructed Response</a:t>
          </a:r>
          <a:endParaRPr lang="en-US" sz="2800" kern="1200" dirty="0"/>
        </a:p>
      </dsp:txBody>
      <dsp:txXfrm>
        <a:off x="71201" y="1604901"/>
        <a:ext cx="2820254" cy="1316160"/>
      </dsp:txXfrm>
    </dsp:sp>
    <dsp:sp modelId="{3E1103D7-5E47-4265-ABF8-7FA22349F190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Games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Performance assessments</a:t>
          </a:r>
          <a:endParaRPr lang="en-US" sz="2100" kern="1200" dirty="0"/>
        </a:p>
      </dsp:txBody>
      <dsp:txXfrm rot="-5400000">
        <a:off x="2962656" y="3268008"/>
        <a:ext cx="5209983" cy="1052927"/>
      </dsp:txXfrm>
    </dsp:sp>
    <dsp:sp modelId="{EBB20ABE-7BDE-4557-9A0D-86064A7350E6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2">
            <a:shade val="80000"/>
            <a:hueOff val="-748399"/>
            <a:satOff val="-80006"/>
            <a:lumOff val="407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“Next Generation” Assessments</a:t>
          </a:r>
          <a:endParaRPr lang="en-US" sz="2800" kern="1200" dirty="0"/>
        </a:p>
      </dsp:txBody>
      <dsp:txXfrm>
        <a:off x="71201" y="3136391"/>
        <a:ext cx="2820254" cy="131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C22C-C503-4356-92AB-93FBC0DCBE9D}">
      <dsp:nvSpPr>
        <dsp:cNvPr id="0" name=""/>
        <dsp:cNvSpPr/>
      </dsp:nvSpPr>
      <dsp:spPr>
        <a:xfrm>
          <a:off x="2050377" y="351695"/>
          <a:ext cx="4544993" cy="454499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Supports teachers in making inferences about what students know</a:t>
          </a:r>
          <a:endParaRPr lang="en-US" sz="1500" kern="1200" dirty="0"/>
        </a:p>
      </dsp:txBody>
      <dsp:txXfrm>
        <a:off x="4445697" y="1314801"/>
        <a:ext cx="1623212" cy="1352676"/>
      </dsp:txXfrm>
    </dsp:sp>
    <dsp:sp modelId="{6142BAE7-B730-4D8C-A254-5DABFA0CF40D}">
      <dsp:nvSpPr>
        <dsp:cNvPr id="0" name=""/>
        <dsp:cNvSpPr/>
      </dsp:nvSpPr>
      <dsp:spPr>
        <a:xfrm>
          <a:off x="1956772" y="514017"/>
          <a:ext cx="4544993" cy="454499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shade val="80000"/>
                <a:hueOff val="-374199"/>
                <a:satOff val="-40003"/>
                <a:lumOff val="2036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74199"/>
                <a:satOff val="-40003"/>
                <a:lumOff val="2036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74199"/>
                <a:satOff val="-40003"/>
                <a:lumOff val="203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Provides information in a timely manner</a:t>
          </a:r>
          <a:endParaRPr lang="en-US" sz="1500" kern="1200" dirty="0"/>
        </a:p>
      </dsp:txBody>
      <dsp:txXfrm>
        <a:off x="3038913" y="3462852"/>
        <a:ext cx="2434818" cy="1190355"/>
      </dsp:txXfrm>
    </dsp:sp>
    <dsp:sp modelId="{6D230E6C-D3AE-433B-AEFF-9B03A127F25F}">
      <dsp:nvSpPr>
        <dsp:cNvPr id="0" name=""/>
        <dsp:cNvSpPr/>
      </dsp:nvSpPr>
      <dsp:spPr>
        <a:xfrm>
          <a:off x="1863166" y="351695"/>
          <a:ext cx="4544993" cy="454499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748399"/>
                <a:satOff val="-80006"/>
                <a:lumOff val="407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748399"/>
                <a:satOff val="-80006"/>
                <a:lumOff val="407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748399"/>
                <a:satOff val="-80006"/>
                <a:lumOff val="407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Designed to elicit specific information about what students know</a:t>
          </a:r>
          <a:endParaRPr lang="en-US" sz="1500" kern="1200" dirty="0"/>
        </a:p>
      </dsp:txBody>
      <dsp:txXfrm>
        <a:off x="2389628" y="1314801"/>
        <a:ext cx="1623212" cy="1352676"/>
      </dsp:txXfrm>
    </dsp:sp>
    <dsp:sp modelId="{CF3B18CB-25AB-45EE-895A-E29801885D1F}">
      <dsp:nvSpPr>
        <dsp:cNvPr id="0" name=""/>
        <dsp:cNvSpPr/>
      </dsp:nvSpPr>
      <dsp:spPr>
        <a:xfrm>
          <a:off x="1769395" y="70339"/>
          <a:ext cx="5107707" cy="51077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ADD666-6F4F-47E7-9061-72F0E0910E71}">
      <dsp:nvSpPr>
        <dsp:cNvPr id="0" name=""/>
        <dsp:cNvSpPr/>
      </dsp:nvSpPr>
      <dsp:spPr>
        <a:xfrm>
          <a:off x="1675415" y="232373"/>
          <a:ext cx="5107707" cy="51077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377361"/>
                <a:satOff val="-40003"/>
                <a:lumOff val="1967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77361"/>
                <a:satOff val="-40003"/>
                <a:lumOff val="1967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77361"/>
                <a:satOff val="-40003"/>
                <a:lumOff val="196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8FBBFC-0D0B-4520-A162-4F3675F4348D}">
      <dsp:nvSpPr>
        <dsp:cNvPr id="0" name=""/>
        <dsp:cNvSpPr/>
      </dsp:nvSpPr>
      <dsp:spPr>
        <a:xfrm>
          <a:off x="1581434" y="70339"/>
          <a:ext cx="5107707" cy="51077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754722"/>
                <a:satOff val="-80006"/>
                <a:lumOff val="3935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754722"/>
                <a:satOff val="-80006"/>
                <a:lumOff val="3935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754722"/>
                <a:satOff val="-80006"/>
                <a:lumOff val="393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944" cy="4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722" tIns="43361" rIns="86722" bIns="4336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50" y="1"/>
            <a:ext cx="3066944" cy="4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722" tIns="43361" rIns="86722" bIns="433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977"/>
            <a:ext cx="3066944" cy="4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722" tIns="43361" rIns="86722" bIns="4336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50" y="8893977"/>
            <a:ext cx="3066944" cy="4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722" tIns="43361" rIns="86722" bIns="433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ED70CE08-931C-4ED3-BA44-7C1A6720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68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944" cy="4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2" tIns="44931" rIns="89862" bIns="44931" numCol="1" anchor="t" anchorCtr="0" compatLnSpc="1">
            <a:prstTxWarp prst="textNoShape">
              <a:avLst/>
            </a:prstTxWarp>
          </a:bodyPr>
          <a:lstStyle>
            <a:lvl1pPr defTabSz="898835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50" y="1"/>
            <a:ext cx="3066944" cy="4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2" tIns="44931" rIns="89862" bIns="44931" numCol="1" anchor="t" anchorCtr="0" compatLnSpc="1">
            <a:prstTxWarp prst="textNoShape">
              <a:avLst/>
            </a:prstTxWarp>
          </a:bodyPr>
          <a:lstStyle>
            <a:lvl1pPr algn="r" defTabSz="898835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0088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92" y="4448442"/>
            <a:ext cx="5662293" cy="42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2" tIns="44931" rIns="89862" bIns="44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2525"/>
            <a:ext cx="3066944" cy="46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2" tIns="44931" rIns="89862" bIns="44931" numCol="1" anchor="b" anchorCtr="0" compatLnSpc="1">
            <a:prstTxWarp prst="textNoShape">
              <a:avLst/>
            </a:prstTxWarp>
          </a:bodyPr>
          <a:lstStyle>
            <a:lvl1pPr defTabSz="898835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50" y="8892525"/>
            <a:ext cx="3066944" cy="46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62" tIns="44931" rIns="89862" bIns="44931" numCol="1" anchor="b" anchorCtr="0" compatLnSpc="1">
            <a:prstTxWarp prst="textNoShape">
              <a:avLst/>
            </a:prstTxWarp>
          </a:bodyPr>
          <a:lstStyle>
            <a:lvl1pPr algn="r" defTabSz="898835">
              <a:spcBef>
                <a:spcPct val="0"/>
              </a:spcBef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0718E4AD-4120-4CA3-A0C7-785C53D83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13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Verdana" pitchFamily="34" charset="0"/>
              <a:ea typeface="ＭＳ Ｐゴシック" pitchFamily="-11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7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554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4930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96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56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70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68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3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65355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17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99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70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8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0088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6118E-6C73-471B-B14D-AECA5101574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12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58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307097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0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60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70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55700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1845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76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Verdana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055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7217"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9798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Verdana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Always_Learning_Text_Green_RGB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4" name="Picture 10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earson_Strap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3457-3D56-4441-A87A-623732707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C746-2EE2-4CE3-984F-A96DB5CFA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5" name="Picture 10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763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21F8-5E8E-44DA-947B-B05AEE23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4583-5F5F-45FE-B228-B04A19800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0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6A86-6A2D-49B1-985E-ECD360E62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B651B-32F3-4BA6-8F1E-CB078D063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E4101-82C5-410F-AE92-7F10A7C1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40D5-6CD7-4EF0-9D42-F4BD38C4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3ADF-7D98-4AE4-816B-2D04773C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A371-9EBB-488B-A7A4-68EFBDA19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5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B3A5-9741-435A-8A79-7A45F432B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0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6831-C586-44F9-8DD0-0A940368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CE81-5798-407F-8AC9-805FD15B0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9E3D-6CAA-4539-945C-39AFB960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D203-8B0F-468A-BB03-F5FB8ED83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69FD-F1B8-4030-A383-2E7783CA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87A38-D0AB-419E-A0BE-A33CD08F2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0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AB06-6EA6-43A2-BDD8-9B02D06D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F7EC-D997-4A40-8937-CE6ACFECB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5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394F-9B64-4736-9F35-17B8ACDB3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7206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E13094-5B6C-4676-82E8-05A2930E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" descr="Pearson_Bound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 runs here  l  00/00/00</a:t>
            </a:r>
          </a:p>
        </p:txBody>
      </p:sp>
      <p:sp>
        <p:nvSpPr>
          <p:cNvPr id="490503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19156A-810C-4C8E-8A39-B84376F27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9" descr="Pearson_Bound_Whit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dr1.educ.msu.edu/EnvironmentalLit/index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.kobrin@pearso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961290"/>
              </p:ext>
            </p:extLst>
          </p:nvPr>
        </p:nvGraphicFramePr>
        <p:xfrm>
          <a:off x="-353291" y="207819"/>
          <a:ext cx="9933709" cy="566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4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are we interested in learning progressions?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5" y="1882588"/>
            <a:ext cx="8456146" cy="46356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They can offer a stronger basis for describing the interim goals that students should meet if they are to reach the Common Core standards (CPRE, 2011).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They can be used to guide development of assessments and instructional materials that can provide teachers with a clear map for how student knowledge and skills can develop. </a:t>
            </a:r>
          </a:p>
        </p:txBody>
      </p:sp>
    </p:spTree>
    <p:extLst>
      <p:ext uri="{BB962C8B-B14F-4D97-AF65-F5344CB8AC3E}">
        <p14:creationId xmlns:p14="http://schemas.microsoft.com/office/powerpoint/2010/main" val="20987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80" y="1968500"/>
            <a:ext cx="7772400" cy="1362075"/>
          </a:xfrm>
        </p:spPr>
        <p:txBody>
          <a:bodyPr/>
          <a:lstStyle/>
          <a:p>
            <a:r>
              <a:rPr lang="en-US" dirty="0" smtClean="0"/>
              <a:t>How are learning progressions developed and what do they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95288"/>
            <a:ext cx="8507942" cy="900112"/>
          </a:xfrm>
        </p:spPr>
        <p:txBody>
          <a:bodyPr/>
          <a:lstStyle/>
          <a:p>
            <a:r>
              <a:rPr lang="en-US" sz="4000" dirty="0" smtClean="0"/>
              <a:t>How are learning progressions developed?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0471" y="5905314"/>
            <a:ext cx="816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Heritage (2008)</a:t>
            </a:r>
            <a:endParaRPr lang="en-US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0048909"/>
              </p:ext>
            </p:extLst>
          </p:nvPr>
        </p:nvGraphicFramePr>
        <p:xfrm>
          <a:off x="1057834" y="1580101"/>
          <a:ext cx="68302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3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 Learning Progressions Look Like?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28636"/>
              </p:ext>
            </p:extLst>
          </p:nvPr>
        </p:nvGraphicFramePr>
        <p:xfrm>
          <a:off x="1131699" y="1591026"/>
          <a:ext cx="6826010" cy="394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2725"/>
                <a:gridCol w="1387762"/>
                <a:gridCol w="1303654"/>
                <a:gridCol w="147186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Levels of Achievement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Progress Variables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228600" indent="-22860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n-US" b="1" dirty="0" smtClean="0"/>
                        <a:t>Upper Anchor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rowSpan="5"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Learning Performances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dirty="0" smtClean="0"/>
                        <a:t>4</a:t>
                      </a:r>
                    </a:p>
                    <a:p>
                      <a:pPr marL="228600" indent="-228600"/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dirty="0" smtClean="0"/>
                        <a:t>3</a:t>
                      </a:r>
                    </a:p>
                    <a:p>
                      <a:pPr marL="228600" indent="-228600"/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dirty="0" smtClean="0"/>
                        <a:t>2</a:t>
                      </a:r>
                    </a:p>
                    <a:p>
                      <a:pPr marL="228600" indent="-228600"/>
                      <a:endParaRPr 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/>
                        <a:t>Lower Anchor</a:t>
                      </a:r>
                      <a:endParaRPr lang="en-US" b="1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8313" y="3416593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Messy Middle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728" y="5800299"/>
            <a:ext cx="821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Anderson (2008)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1046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8" y="2792109"/>
            <a:ext cx="7772400" cy="1362075"/>
          </a:xfrm>
        </p:spPr>
        <p:txBody>
          <a:bodyPr/>
          <a:lstStyle/>
          <a:p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A learning progression on earth and the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-60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4"/>
          <a:stretch/>
        </p:blipFill>
        <p:spPr bwMode="auto">
          <a:xfrm>
            <a:off x="0" y="0"/>
            <a:ext cx="9144000" cy="63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 on Earth and the Solar System: LEVEL 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2919" y="1619845"/>
            <a:ext cx="8229600" cy="4525963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chemeClr val="bg1"/>
                </a:solidFill>
              </a:rPr>
              <a:t>Student does not recognize the systematic nature of the appearance of objects in the sky.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Students may not recognize that the Earth is spherical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COMMON ERRORS: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It gets dark at night because something covers the sun.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phases of the moon are caused by clouds covering the moon.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sun goes below the earth at night.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187" y="5838669"/>
            <a:ext cx="8599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Briggs, Alonzo, Schwab,  &amp; Wilson, M. (2006).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-60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74"/>
          <a:stretch/>
        </p:blipFill>
        <p:spPr bwMode="auto">
          <a:xfrm>
            <a:off x="0" y="0"/>
            <a:ext cx="9144000" cy="63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 on Earth and the Solar System: LEVEL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8549" y="1381633"/>
            <a:ext cx="8229600" cy="4525963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Student recognizes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sun appears to move across the sky every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observable shape of the moon changes every 28 days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COMMON ERRORS: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All motion in the sky is due to the Earth spinning on its 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sun travels around the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gets dark at night because the sun goes around the Earth once a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is the center of the universe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 on Earth and the Solar System: LEVEL 3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8277" y="1381633"/>
            <a:ext cx="8229600" cy="4525963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Student knows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orbits the sun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moon orbits the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rotates on its axis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COMMON ERRORS: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 has not put this knowledge together with an understanding of apparent motion to form explanations and may not recognize that the Earth is rotating and orbiting simultaneously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 gets dark at night because the Earth goes around the sun once a day.</a:t>
            </a:r>
          </a:p>
        </p:txBody>
      </p:sp>
    </p:spTree>
    <p:extLst>
      <p:ext uri="{BB962C8B-B14F-4D97-AF65-F5344CB8AC3E}">
        <p14:creationId xmlns:p14="http://schemas.microsoft.com/office/powerpoint/2010/main" val="31945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 on Earth and the Solar System:  LEVEL 4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48947"/>
            <a:ext cx="8229600" cy="4525963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chemeClr val="bg1"/>
                </a:solidFill>
              </a:rPr>
              <a:t>Student is able to coordinate apparent and actual motion of objects in the sky, and knows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both orbits the sun and rotates on its 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orbits the sun once per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Earth rotates on its axis once per day, causing day/night 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moon orbits the Earth once every 28 days, producing phases of the moon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COMMON ERRORS: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Seasons are caused by the changing distance between the Earth and sun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phases of the moon are caused by a shadow of the planets, the sun, or Earth falling on the moon.</a:t>
            </a:r>
          </a:p>
        </p:txBody>
      </p:sp>
    </p:spTree>
    <p:extLst>
      <p:ext uri="{BB962C8B-B14F-4D97-AF65-F5344CB8AC3E}">
        <p14:creationId xmlns:p14="http://schemas.microsoft.com/office/powerpoint/2010/main" val="994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Promise of Learning Progressions for Determining Pathways for Student Success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0991" y="2273612"/>
            <a:ext cx="8235809" cy="1134374"/>
          </a:xfrm>
        </p:spPr>
        <p:txBody>
          <a:bodyPr/>
          <a:lstStyle/>
          <a:p>
            <a:pPr marL="0" indent="0" eaLnBrk="1" hangingPunct="1"/>
            <a:r>
              <a:rPr lang="en-GB" b="0" dirty="0" smtClean="0"/>
              <a:t>Jennifer L. </a:t>
            </a:r>
            <a:r>
              <a:rPr lang="en-GB" b="0" dirty="0" err="1" smtClean="0"/>
              <a:t>Kobrin</a:t>
            </a:r>
            <a:r>
              <a:rPr lang="en-GB" b="0" dirty="0" smtClean="0"/>
              <a:t>, Senior Research Scientist</a:t>
            </a:r>
          </a:p>
          <a:p>
            <a:pPr marL="0" indent="0" eaLnBrk="1" hangingPunct="1"/>
            <a:r>
              <a:rPr lang="en-GB" b="0" dirty="0" err="1" smtClean="0"/>
              <a:t>Center</a:t>
            </a:r>
            <a:r>
              <a:rPr lang="en-GB" b="0" dirty="0" smtClean="0"/>
              <a:t> for College &amp; Career Success</a:t>
            </a:r>
          </a:p>
          <a:p>
            <a:pPr marL="0" indent="0" eaLnBrk="1" hangingPunct="1"/>
            <a:r>
              <a:rPr lang="en-GB" b="0" dirty="0" smtClean="0"/>
              <a:t>Research &amp; Innovation Network</a:t>
            </a:r>
          </a:p>
          <a:p>
            <a:pPr marL="0" indent="0" eaLnBrk="1" hangingPunct="1"/>
            <a:r>
              <a:rPr lang="en-GB" b="0" dirty="0" smtClean="0"/>
              <a:t>Pearson</a:t>
            </a:r>
          </a:p>
          <a:p>
            <a:pPr marL="0" indent="0" eaLnBrk="1" hangingPunct="1"/>
            <a:endParaRPr lang="en-GB" b="0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0991" y="4860934"/>
            <a:ext cx="2957227" cy="11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35083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54133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○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/>
            <a:r>
              <a:rPr lang="en-GB" b="0" kern="0" dirty="0" smtClean="0"/>
              <a:t>NERA Webinar</a:t>
            </a:r>
          </a:p>
          <a:p>
            <a:pPr marL="0" indent="0" eaLnBrk="1" hangingPunct="1"/>
            <a:r>
              <a:rPr lang="en-GB" b="0" kern="0" dirty="0" smtClean="0"/>
              <a:t>June 18, 2014</a:t>
            </a:r>
          </a:p>
          <a:p>
            <a:pPr marL="0" indent="0" eaLnBrk="1" hangingPunct="1"/>
            <a:endParaRPr lang="en-GB" b="0" kern="0" dirty="0" smtClean="0"/>
          </a:p>
        </p:txBody>
      </p:sp>
      <p:pic>
        <p:nvPicPr>
          <p:cNvPr id="1026" name="Picture 2" descr="http://school.discoveryeducation.com/clipart/images/pathw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24" y="3096491"/>
            <a:ext cx="3629976" cy="32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Progression on Earth and the Solar System: LEVEL 5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solidFill>
                  <a:schemeClr val="bg1"/>
                </a:solidFill>
              </a:rPr>
              <a:t>Student is able to put the motions of the Earth and the moon into a complete description of motion in the solar system which explains: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day/night 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phases of the moon (including illumination by the sun)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seasons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80" y="2171700"/>
            <a:ext cx="7772400" cy="1362075"/>
          </a:xfrm>
        </p:spPr>
        <p:txBody>
          <a:bodyPr/>
          <a:lstStyle/>
          <a:p>
            <a:r>
              <a:rPr lang="en-US" dirty="0" smtClean="0"/>
              <a:t>Collecting Validity evidence for learning progressions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70" y="309024"/>
            <a:ext cx="8229600" cy="900112"/>
          </a:xfrm>
        </p:spPr>
        <p:txBody>
          <a:bodyPr/>
          <a:lstStyle/>
          <a:p>
            <a:r>
              <a:rPr lang="en-US" sz="3200" dirty="0" smtClean="0"/>
              <a:t>Collecting Validity Evidence for Learning Progressions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02" y="1488141"/>
            <a:ext cx="8229600" cy="42023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Does the learning progression describe how actual students learn?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National Research Council’s (2001) assessment triangle:</a:t>
            </a:r>
            <a:endParaRPr lang="en-US" dirty="0"/>
          </a:p>
        </p:txBody>
      </p:sp>
      <p:pic>
        <p:nvPicPr>
          <p:cNvPr id="20482" name="Picture 2" descr="The Assessment Triangle: cognition, observations, interpre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65" y="2883442"/>
            <a:ext cx="5453354" cy="30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17" y="2127723"/>
            <a:ext cx="7772400" cy="1362075"/>
          </a:xfrm>
        </p:spPr>
        <p:txBody>
          <a:bodyPr/>
          <a:lstStyle/>
          <a:p>
            <a:r>
              <a:rPr lang="en-US" dirty="0" smtClean="0"/>
              <a:t>Assessments Linked to Learning progressions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Current Assessments Vs. Those Based on a Learning Progression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35011"/>
              </p:ext>
            </p:extLst>
          </p:nvPr>
        </p:nvGraphicFramePr>
        <p:xfrm>
          <a:off x="365125" y="1219201"/>
          <a:ext cx="8275292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91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Assessments Linked to Learning Progressions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28026"/>
              </p:ext>
            </p:extLst>
          </p:nvPr>
        </p:nvGraphicFramePr>
        <p:xfrm>
          <a:off x="365125" y="15462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3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1985434"/>
            <a:ext cx="7772400" cy="1362075"/>
          </a:xfrm>
        </p:spPr>
        <p:txBody>
          <a:bodyPr/>
          <a:lstStyle/>
          <a:p>
            <a:r>
              <a:rPr lang="en-US" dirty="0" smtClean="0"/>
              <a:t>Use of learning progressions for instructional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35" y="161825"/>
            <a:ext cx="8545412" cy="900112"/>
          </a:xfrm>
        </p:spPr>
        <p:txBody>
          <a:bodyPr/>
          <a:lstStyle/>
          <a:p>
            <a:r>
              <a:rPr lang="en-US" dirty="0" smtClean="0"/>
              <a:t>“Instructionally Actionable” assessment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Furtak</a:t>
            </a:r>
            <a:r>
              <a:rPr lang="en-US" dirty="0" smtClean="0"/>
              <a:t>, Morrison, &amp; Iverson, 2013)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63572"/>
              </p:ext>
            </p:extLst>
          </p:nvPr>
        </p:nvGraphicFramePr>
        <p:xfrm>
          <a:off x="311285" y="972766"/>
          <a:ext cx="8458538" cy="541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9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847" y="2045596"/>
            <a:ext cx="3008313" cy="1162050"/>
          </a:xfrm>
        </p:spPr>
        <p:txBody>
          <a:bodyPr/>
          <a:lstStyle/>
          <a:p>
            <a:r>
              <a:rPr lang="en-US" sz="3200" dirty="0" smtClean="0"/>
              <a:t>Australia’s Individual Literacy Progress Map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736" y="5960605"/>
            <a:ext cx="417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Source: </a:t>
            </a:r>
            <a:r>
              <a:rPr lang="en-US" sz="1800" dirty="0" err="1" smtClean="0"/>
              <a:t>Meiers</a:t>
            </a:r>
            <a:r>
              <a:rPr lang="en-US" sz="1800" dirty="0" smtClean="0"/>
              <a:t>, et al. (2006)</a:t>
            </a:r>
            <a:endParaRPr lang="en-US" sz="1800" dirty="0"/>
          </a:p>
        </p:txBody>
      </p:sp>
      <p:pic>
        <p:nvPicPr>
          <p:cNvPr id="2" name="Picture 2" descr="C:\Users\ukobrje\Downloads\Slide30_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12" y="0"/>
            <a:ext cx="4673254" cy="62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</a:t>
            </a:r>
            <a:r>
              <a:rPr lang="en-US" dirty="0"/>
              <a:t>and Motion Learning </a:t>
            </a:r>
            <a:r>
              <a:rPr lang="en-US" dirty="0" smtClean="0"/>
              <a:t>Progression Online Score Report (Alonzo et al.,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5" y="1361638"/>
            <a:ext cx="8551333" cy="48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275221"/>
            <a:ext cx="8507896" cy="900112"/>
          </a:xfrm>
        </p:spPr>
        <p:txBody>
          <a:bodyPr/>
          <a:lstStyle/>
          <a:p>
            <a:r>
              <a:rPr lang="en-US" sz="2800" dirty="0" smtClean="0"/>
              <a:t>Center for College &amp; Career Success Mission</a:t>
            </a:r>
            <a:endParaRPr lang="en-US" sz="2800" dirty="0"/>
          </a:p>
        </p:txBody>
      </p:sp>
      <p:pic>
        <p:nvPicPr>
          <p:cNvPr id="19" name="Picture 18" descr="growth_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1" y="3581400"/>
            <a:ext cx="3909746" cy="2438400"/>
          </a:xfrm>
          <a:prstGeom prst="rect">
            <a:avLst/>
          </a:prstGeom>
        </p:spPr>
      </p:pic>
      <p:pic>
        <p:nvPicPr>
          <p:cNvPr id="20" name="Picture 19" descr="chart_resiz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6" y="1175333"/>
            <a:ext cx="3887356" cy="2424435"/>
          </a:xfrm>
          <a:prstGeom prst="rect">
            <a:avLst/>
          </a:prstGeom>
        </p:spPr>
      </p:pic>
      <p:pic>
        <p:nvPicPr>
          <p:cNvPr id="21" name="Picture 20" descr="path_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6" y="3581401"/>
            <a:ext cx="3861890" cy="2408553"/>
          </a:xfrm>
          <a:prstGeom prst="rect">
            <a:avLst/>
          </a:prstGeom>
        </p:spPr>
      </p:pic>
      <p:pic>
        <p:nvPicPr>
          <p:cNvPr id="22" name="Picture 21" descr="track_resiz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662" y="1186869"/>
            <a:ext cx="3859067" cy="24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7" y="524933"/>
            <a:ext cx="885481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1" y="577740"/>
            <a:ext cx="8580175" cy="482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Challenges Presented by Learning Progressions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53" y="1985555"/>
            <a:ext cx="8229600" cy="404948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Multiple pathways to learning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Lack </a:t>
            </a:r>
            <a:r>
              <a:rPr lang="en-US" sz="2800" dirty="0"/>
              <a:t>of consistency in student </a:t>
            </a:r>
            <a:r>
              <a:rPr lang="en-US" sz="2800" dirty="0" smtClean="0"/>
              <a:t>responses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Determining grain size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Multidimensionality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Limited number of research-based learning progressions</a:t>
            </a:r>
          </a:p>
        </p:txBody>
      </p:sp>
    </p:spTree>
    <p:extLst>
      <p:ext uri="{BB962C8B-B14F-4D97-AF65-F5344CB8AC3E}">
        <p14:creationId xmlns:p14="http://schemas.microsoft.com/office/powerpoint/2010/main" val="4850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1826" y="2140778"/>
            <a:ext cx="7772400" cy="1362075"/>
          </a:xfrm>
        </p:spPr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pic>
        <p:nvPicPr>
          <p:cNvPr id="8" name="Picture 7" descr="path_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3581401"/>
            <a:ext cx="3861890" cy="24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7C9E3D-6CAA-4539-945C-39AFB960E7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 descr="RIN_Infographic_R5_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0"/>
            <a:ext cx="8461202" cy="63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AB06-6EA6-43A2-BDD8-9B02D06D52D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 descr="RIN_Infographic_R5_H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/>
          <a:stretch/>
        </p:blipFill>
        <p:spPr>
          <a:xfrm>
            <a:off x="353291" y="0"/>
            <a:ext cx="8522111" cy="62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AB06-6EA6-43A2-BDD8-9B02D06D52D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 descr="RIN_Infographic_R5_G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/>
          <a:stretch/>
        </p:blipFill>
        <p:spPr>
          <a:xfrm>
            <a:off x="166254" y="-1"/>
            <a:ext cx="8689801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AB06-6EA6-43A2-BDD8-9B02D06D52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" name="Picture 3" descr="RIN_Infographic_R5_I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/>
          <a:stretch/>
        </p:blipFill>
        <p:spPr>
          <a:xfrm>
            <a:off x="187036" y="0"/>
            <a:ext cx="8731365" cy="62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907" y="166688"/>
            <a:ext cx="8229600" cy="53989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125" y="602673"/>
            <a:ext cx="8229600" cy="5033097"/>
          </a:xfrm>
        </p:spPr>
        <p:txBody>
          <a:bodyPr/>
          <a:lstStyle/>
          <a:p>
            <a:r>
              <a:rPr lang="en-US" sz="1200" dirty="0" smtClean="0"/>
              <a:t>Alonzo, A.C., de los Santos, E.X., &amp; </a:t>
            </a:r>
            <a:r>
              <a:rPr lang="en-US" sz="1200" dirty="0" err="1" smtClean="0"/>
              <a:t>Kobrin</a:t>
            </a:r>
            <a:r>
              <a:rPr lang="en-US" sz="1200" dirty="0" smtClean="0"/>
              <a:t>, J.L. (2014). </a:t>
            </a:r>
            <a:r>
              <a:rPr lang="en-US" sz="1200" i="1" dirty="0" smtClean="0"/>
              <a:t>Teachers’ interpretations of score reports based upon ordered-multiple choice items linked to a learning progression. </a:t>
            </a:r>
            <a:r>
              <a:rPr lang="en-US" sz="1200" dirty="0" smtClean="0"/>
              <a:t>Paper presented at the annual meeting of the American Educational Research Association (Philadelphia, PA, April 7, 2014).</a:t>
            </a:r>
          </a:p>
          <a:p>
            <a:r>
              <a:rPr lang="en-US" sz="1200" dirty="0" smtClean="0"/>
              <a:t>Anderson</a:t>
            </a:r>
            <a:r>
              <a:rPr lang="en-US" sz="1200" dirty="0"/>
              <a:t>, C.W. (2008). </a:t>
            </a:r>
            <a:r>
              <a:rPr lang="en-US" sz="1200" i="1" dirty="0"/>
              <a:t>Conceptual and empirical validation of learning progressions. </a:t>
            </a:r>
            <a:r>
              <a:rPr lang="en-US" sz="1200" dirty="0"/>
              <a:t>Response to “Learning Progressions: Supporting Instruction and Formative </a:t>
            </a:r>
            <a:r>
              <a:rPr lang="en-US" sz="1200" dirty="0" err="1"/>
              <a:t>Assesment</a:t>
            </a:r>
            <a:r>
              <a:rPr lang="en-US" sz="1200" dirty="0"/>
              <a:t>” (unpublished paper, available from </a:t>
            </a:r>
            <a:r>
              <a:rPr lang="en-US" sz="1200" u="sng" dirty="0">
                <a:hlinkClick r:id="rId3"/>
              </a:rPr>
              <a:t>http://edr1.educ.msu.edu/EnvironmentalLit/index.htm</a:t>
            </a:r>
            <a:r>
              <a:rPr lang="en-US" sz="1200" dirty="0"/>
              <a:t>).</a:t>
            </a:r>
          </a:p>
          <a:p>
            <a:r>
              <a:rPr lang="en-US" sz="1200" dirty="0"/>
              <a:t>Battista, M. T. (2011). Conceptualizations and issues related to learning progressions, learning trajectories, and levels of sophistication. </a:t>
            </a:r>
            <a:r>
              <a:rPr lang="en-US" sz="1200" i="1" dirty="0"/>
              <a:t>Montana Mathematics Enthusiast</a:t>
            </a:r>
            <a:r>
              <a:rPr lang="en-US" sz="1200" dirty="0"/>
              <a:t>, 8(3), 507-569.</a:t>
            </a:r>
          </a:p>
          <a:p>
            <a:r>
              <a:rPr lang="en-US" sz="1200" dirty="0" smtClean="0"/>
              <a:t>Briggs, D.C., Alonzo, A.C., Schwab, C., &amp; Wilson, M. (2006). Diagnostic assessment with ordered multiple-choice items.</a:t>
            </a:r>
            <a:r>
              <a:rPr lang="en-US" sz="1200" i="1" dirty="0" smtClean="0"/>
              <a:t> Educational Assessment, 11</a:t>
            </a:r>
            <a:r>
              <a:rPr lang="en-US" sz="1200" dirty="0" smtClean="0"/>
              <a:t>, 33-63.</a:t>
            </a:r>
          </a:p>
          <a:p>
            <a:r>
              <a:rPr lang="en-US" sz="1200" dirty="0"/>
              <a:t>Consortium for Policy Research in Education (2011). </a:t>
            </a:r>
            <a:r>
              <a:rPr lang="en-US" sz="1200" i="1" dirty="0"/>
              <a:t>Learning trajectories in mathematics: A foundation for standards, curriculum, assessment, and instruction.</a:t>
            </a:r>
            <a:r>
              <a:rPr lang="en-US" sz="1200" dirty="0"/>
              <a:t> (CPRE Research Report #RR-68). </a:t>
            </a:r>
          </a:p>
          <a:p>
            <a:r>
              <a:rPr lang="en-US" sz="1200" dirty="0" err="1"/>
              <a:t>Furtak</a:t>
            </a:r>
            <a:r>
              <a:rPr lang="en-US" sz="1200" dirty="0"/>
              <a:t>, E.M., Morrison, D., &amp; Iverson, H. (2013). </a:t>
            </a:r>
            <a:r>
              <a:rPr lang="en-US" sz="1200" i="1" dirty="0"/>
              <a:t>Challenges in developing classroom assessments linked to multidimensional learning progressions</a:t>
            </a:r>
            <a:r>
              <a:rPr lang="en-US" sz="1200" dirty="0"/>
              <a:t>. Paper presented at the National Association of Research on Science Teaching Annual International Conference, Puerto Rico, April 2013.</a:t>
            </a:r>
          </a:p>
          <a:p>
            <a:r>
              <a:rPr lang="en-US" sz="1200" dirty="0" smtClean="0"/>
              <a:t>Heritage</a:t>
            </a:r>
            <a:r>
              <a:rPr lang="en-US" sz="1200" dirty="0"/>
              <a:t>, M. (2008). </a:t>
            </a:r>
            <a:r>
              <a:rPr lang="en-US" sz="1200" i="1" dirty="0"/>
              <a:t>Learning progressions: Supporting instruction and formative assessment</a:t>
            </a:r>
            <a:r>
              <a:rPr lang="en-US" sz="1200" dirty="0"/>
              <a:t>. Paper prepared for the Formative Assessment for Teachers and Students (FAST) State Collaborative on Assessment and Student Standards (SCASS) of the Council of Chief State School Officers (CCSSO).</a:t>
            </a:r>
          </a:p>
          <a:p>
            <a:r>
              <a:rPr lang="en-US" sz="1200" dirty="0" err="1" smtClean="0"/>
              <a:t>Meiers</a:t>
            </a:r>
            <a:r>
              <a:rPr lang="en-US" sz="1200" dirty="0" smtClean="0"/>
              <a:t>, M., </a:t>
            </a:r>
            <a:r>
              <a:rPr lang="en-US" sz="1200" dirty="0" err="1" smtClean="0"/>
              <a:t>Khoo</a:t>
            </a:r>
            <a:r>
              <a:rPr lang="en-US" sz="1200" dirty="0" smtClean="0"/>
              <a:t>, S.T., Rowe, K., </a:t>
            </a:r>
            <a:r>
              <a:rPr lang="en-US" sz="1200" dirty="0" err="1" smtClean="0"/>
              <a:t>Stephanou</a:t>
            </a:r>
            <a:r>
              <a:rPr lang="en-US" sz="1200" dirty="0" smtClean="0"/>
              <a:t>, A., Anderson, P., &amp; Nolan, K. (2006). </a:t>
            </a:r>
            <a:r>
              <a:rPr lang="en-US" sz="1200" i="1" dirty="0" smtClean="0"/>
              <a:t>Growth in literacy and numeracy in the first three years of school. </a:t>
            </a:r>
            <a:r>
              <a:rPr lang="en-US" sz="1200" dirty="0" smtClean="0"/>
              <a:t>Australian Council for Educational Research (ACER Research </a:t>
            </a:r>
            <a:r>
              <a:rPr lang="en-US" sz="1200" dirty="0" err="1" smtClean="0"/>
              <a:t>Mongraph</a:t>
            </a:r>
            <a:r>
              <a:rPr lang="en-US" sz="1200" dirty="0" smtClean="0"/>
              <a:t> 6-1-2006). Available from: </a:t>
            </a:r>
            <a:r>
              <a:rPr lang="en-US" sz="1200" dirty="0"/>
              <a:t>http://</a:t>
            </a:r>
            <a:r>
              <a:rPr lang="en-US" sz="1200" dirty="0" smtClean="0"/>
              <a:t>research.acer.edu.au/acer_monographs/1.</a:t>
            </a:r>
          </a:p>
          <a:p>
            <a:r>
              <a:rPr lang="en-US" sz="1200" dirty="0"/>
              <a:t>National Research Council [NRC] (2001). </a:t>
            </a:r>
            <a:r>
              <a:rPr lang="en-US" sz="1200" i="1" dirty="0"/>
              <a:t>Knowing what students know: The science and design of educational assessment</a:t>
            </a:r>
            <a:r>
              <a:rPr lang="en-US" sz="1200" dirty="0"/>
              <a:t>. (</a:t>
            </a:r>
            <a:r>
              <a:rPr lang="en-US" sz="1200" dirty="0" err="1"/>
              <a:t>Pelligrino</a:t>
            </a:r>
            <a:r>
              <a:rPr lang="en-US" sz="1200" dirty="0"/>
              <a:t>, J., </a:t>
            </a:r>
            <a:r>
              <a:rPr lang="en-US" sz="1200" dirty="0" err="1"/>
              <a:t>Chudowsky</a:t>
            </a:r>
            <a:r>
              <a:rPr lang="en-US" sz="1200" dirty="0"/>
              <a:t>, N., and Glaser, R., </a:t>
            </a:r>
            <a:r>
              <a:rPr lang="en-US" sz="1200" dirty="0" err="1"/>
              <a:t>Eds</a:t>
            </a:r>
            <a:r>
              <a:rPr lang="en-US" sz="1200" dirty="0"/>
              <a:t>). Committee </a:t>
            </a:r>
            <a:r>
              <a:rPr lang="en-US" sz="1200" dirty="0" smtClean="0"/>
              <a:t>on the Foundations of Assessment, Board on Testing and Assessment, Center for Education. Division of Behavioral and Social Sciences and Education. Washington, DC: National Academy Press.</a:t>
            </a:r>
          </a:p>
          <a:p>
            <a:r>
              <a:rPr lang="en-US" sz="1200" dirty="0" smtClean="0"/>
              <a:t>National Research Council [NRC] (2007).  </a:t>
            </a:r>
            <a:r>
              <a:rPr lang="en-US" sz="1200" i="1" dirty="0" smtClean="0"/>
              <a:t>Taking science to school: Learning and teaching science in grades K-8.</a:t>
            </a:r>
            <a:r>
              <a:rPr lang="en-US" sz="1200" dirty="0" smtClean="0"/>
              <a:t> Washington, CD: The National Academies Press.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3BAB06-6EA6-43A2-BDD8-9B02D06D52D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 Comments?</a:t>
            </a:r>
            <a:endParaRPr lang="en-US" sz="3200" dirty="0"/>
          </a:p>
        </p:txBody>
      </p:sp>
      <p:pic>
        <p:nvPicPr>
          <p:cNvPr id="1026" name="Picture 2" descr="C:\Users\ukobrje\AppData\Local\Microsoft\Windows\Temporary Internet Files\Content.IE5\QAFJT1FH\MP90031559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10" y="1531043"/>
            <a:ext cx="4146884" cy="29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642" y="4740442"/>
            <a:ext cx="7628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4"/>
              </a:rPr>
              <a:t>Jennifer.kobrin@pearson.com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64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Survey Responses on Knowledge of Learning Progressions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24538"/>
              </p:ext>
            </p:extLst>
          </p:nvPr>
        </p:nvGraphicFramePr>
        <p:xfrm>
          <a:off x="365125" y="15462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4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Frequently Asked Questions About Learning Progressions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98864" y="2010051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/>
              <a:t>What are learning progressions and how do they relate to standards?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/>
              <a:t>How do learning progressions impact assessment?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/>
              <a:t>How can learning progressions be used to improve teaching and learning?</a:t>
            </a:r>
          </a:p>
        </p:txBody>
      </p:sp>
    </p:spTree>
    <p:extLst>
      <p:ext uri="{BB962C8B-B14F-4D97-AF65-F5344CB8AC3E}">
        <p14:creationId xmlns:p14="http://schemas.microsoft.com/office/powerpoint/2010/main" val="3805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7525" y="288896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4400" dirty="0" smtClean="0"/>
              <a:t>Today’s webinar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247" y="1666087"/>
            <a:ext cx="8229600" cy="354201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What are learning progressions?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Developing learning progressions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Collecting validity evidence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An example of a learning progression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 for assessment and instructional feedback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Challenges and future research directions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are learning progressions?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62051"/>
            <a:ext cx="8229600" cy="42101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Also called learning trajectories, progress maps or progress variables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Most common definition (National Research Council, 2007, p. 214):</a:t>
            </a:r>
          </a:p>
          <a:p>
            <a:pPr marL="914400" lvl="4" indent="0">
              <a:buNone/>
            </a:pPr>
            <a:endParaRPr lang="en-US" sz="2400" dirty="0"/>
          </a:p>
          <a:p>
            <a:pPr marL="341313" lvl="4" indent="0">
              <a:buNone/>
            </a:pPr>
            <a:r>
              <a:rPr lang="en-US" sz="2400" b="1" i="1" dirty="0" smtClean="0"/>
              <a:t>Descriptions of the successively more sophisticated ways of thinking about a topic that can follow one another as children learn about and investigate a topic over a broad span of time.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644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Few Details in the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Qualitatively different ways of thinking about a topic, in contrast to a dichotomous (right/wrong) view.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Focus not only on correct ideas, but misconceptions.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Not developmentally inevitable, but depend on instruction.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25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65125" y="395288"/>
            <a:ext cx="8229600" cy="417512"/>
          </a:xfrm>
        </p:spPr>
        <p:txBody>
          <a:bodyPr/>
          <a:lstStyle/>
          <a:p>
            <a:pPr algn="ctr"/>
            <a:r>
              <a:rPr lang="en-US" altLang="en-US" smtClean="0"/>
              <a:t>Battista (2011) </a:t>
            </a:r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63" y="969963"/>
            <a:ext cx="9093201" cy="3741737"/>
          </a:xfrm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34938" y="4692650"/>
            <a:ext cx="467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1pPr>
            <a:lvl2pPr marL="37931725" indent="-37474525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2pPr>
            <a:lvl3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3pPr>
            <a:lvl4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4pPr>
            <a:lvl5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en-US" altLang="en-US"/>
              <a:t>Hypothetical Learning Progression or Trajectory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6332538" y="4673600"/>
            <a:ext cx="264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1pPr>
            <a:lvl2pPr marL="37931725" indent="-37474525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2pPr>
            <a:lvl3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3pPr>
            <a:lvl4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4pPr>
            <a:lvl5pPr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-110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altLang="en-US"/>
              <a:t>A student’s deviation from the path. This student needs hand- and foot-holds to continue to climb.</a:t>
            </a:r>
          </a:p>
        </p:txBody>
      </p:sp>
      <p:sp>
        <p:nvSpPr>
          <p:cNvPr id="11" name="Down Arrow Callout 10"/>
          <p:cNvSpPr/>
          <p:nvPr/>
        </p:nvSpPr>
        <p:spPr bwMode="auto">
          <a:xfrm>
            <a:off x="711200" y="152400"/>
            <a:ext cx="1930400" cy="1159933"/>
          </a:xfrm>
          <a:prstGeom prst="downArrowCallou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Standards</a:t>
            </a:r>
          </a:p>
        </p:txBody>
      </p:sp>
      <p:pic>
        <p:nvPicPr>
          <p:cNvPr id="440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925638"/>
            <a:ext cx="8223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76400" y="3591338"/>
            <a:ext cx="1133268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127000">
              <a:schemeClr val="accent1">
                <a:alpha val="58000"/>
              </a:schemeClr>
            </a:glow>
            <a:softEdge rad="0"/>
          </a:effectLst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45" y="2908618"/>
            <a:ext cx="1081876" cy="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29775" y="2010586"/>
            <a:ext cx="759786" cy="14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4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Pearson_purple</Template>
  <TotalTime>10042</TotalTime>
  <Words>1520</Words>
  <Application>Microsoft Office PowerPoint</Application>
  <PresentationFormat>On-screen Show (4:3)</PresentationFormat>
  <Paragraphs>163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Custom Design</vt:lpstr>
      <vt:lpstr>1_Custom Design</vt:lpstr>
      <vt:lpstr>PowerPoint Presentation</vt:lpstr>
      <vt:lpstr>The Promise of Learning Progressions for Determining Pathways for Student Success</vt:lpstr>
      <vt:lpstr>Center for College &amp; Career Success Mission</vt:lpstr>
      <vt:lpstr>Webinar Survey Responses on Knowledge of Learning Progressions</vt:lpstr>
      <vt:lpstr>Frequently Asked Questions About Learning Progressions</vt:lpstr>
      <vt:lpstr> </vt:lpstr>
      <vt:lpstr>What are learning progressions?</vt:lpstr>
      <vt:lpstr>A Few Details in the Definition</vt:lpstr>
      <vt:lpstr>Battista (2011) </vt:lpstr>
      <vt:lpstr>PowerPoint Presentation</vt:lpstr>
      <vt:lpstr>Why are we interested in learning progressions?</vt:lpstr>
      <vt:lpstr>How are learning progressions developed and what do they look like?</vt:lpstr>
      <vt:lpstr>How are learning progressions developed?</vt:lpstr>
      <vt:lpstr>What do Learning Progressions Look Like?</vt:lpstr>
      <vt:lpstr>Example:  A learning progression on earth and the solar system</vt:lpstr>
      <vt:lpstr>Learning Progression on Earth and the Solar System: LEVEL 1</vt:lpstr>
      <vt:lpstr>Learning Progression on Earth and the Solar System: LEVEL 2</vt:lpstr>
      <vt:lpstr>Learning Progression on Earth and the Solar System: LEVEL 3</vt:lpstr>
      <vt:lpstr>Learning Progression on Earth and the Solar System:  LEVEL 4</vt:lpstr>
      <vt:lpstr>Learning Progression on Earth and the Solar System: LEVEL 5</vt:lpstr>
      <vt:lpstr>Collecting Validity evidence for learning progressions</vt:lpstr>
      <vt:lpstr>Collecting Validity Evidence for Learning Progressions</vt:lpstr>
      <vt:lpstr>Assessments Linked to Learning progressions</vt:lpstr>
      <vt:lpstr>Current Assessments Vs. Those Based on a Learning Progression</vt:lpstr>
      <vt:lpstr>Assessments Linked to Learning Progressions</vt:lpstr>
      <vt:lpstr>Use of learning progressions for instructional feedback</vt:lpstr>
      <vt:lpstr>“Instructionally Actionable” assessment  (Furtak, Morrison, &amp; Iverson, 2013)</vt:lpstr>
      <vt:lpstr>Australia’s Individual Literacy Progress Map</vt:lpstr>
      <vt:lpstr>Force and Motion Learning Progression Online Score Report (Alonzo et al., 2014)</vt:lpstr>
      <vt:lpstr>PowerPoint Presentation</vt:lpstr>
      <vt:lpstr>PowerPoint Presentation</vt:lpstr>
      <vt:lpstr>Challenges Presented by Learning Progressions</vt:lpstr>
      <vt:lpstr>Future research</vt:lpstr>
      <vt:lpstr>PowerPoint Presentation</vt:lpstr>
      <vt:lpstr>PowerPoint Presentation</vt:lpstr>
      <vt:lpstr>PowerPoint Presentation</vt:lpstr>
      <vt:lpstr>PowerPoint Presentation</vt:lpstr>
      <vt:lpstr>References</vt:lpstr>
      <vt:lpstr>Questions? Comments?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rosimerr</dc:creator>
  <dc:description>www.showcase-online.co.uk_x000d_
0207 484 8080</dc:description>
  <cp:lastModifiedBy>Kobrin, Jennifer</cp:lastModifiedBy>
  <cp:revision>618</cp:revision>
  <cp:lastPrinted>2014-06-17T22:39:46Z</cp:lastPrinted>
  <dcterms:created xsi:type="dcterms:W3CDTF">2010-11-30T15:26:50Z</dcterms:created>
  <dcterms:modified xsi:type="dcterms:W3CDTF">2014-06-18T14:56:34Z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v1.0.1</vt:lpwstr>
  </property>
</Properties>
</file>